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578" r:id="rId2"/>
    <p:sldId id="579" r:id="rId3"/>
    <p:sldId id="580" r:id="rId4"/>
    <p:sldId id="589" r:id="rId5"/>
    <p:sldId id="590" r:id="rId6"/>
    <p:sldId id="591" r:id="rId7"/>
    <p:sldId id="582" r:id="rId8"/>
    <p:sldId id="583" r:id="rId9"/>
    <p:sldId id="584" r:id="rId10"/>
    <p:sldId id="585" r:id="rId11"/>
    <p:sldId id="586" r:id="rId12"/>
    <p:sldId id="587" r:id="rId13"/>
    <p:sldId id="592" r:id="rId14"/>
    <p:sldId id="593" r:id="rId15"/>
    <p:sldId id="594" r:id="rId16"/>
    <p:sldId id="588" r:id="rId17"/>
    <p:sldId id="596" r:id="rId18"/>
    <p:sldId id="597" r:id="rId19"/>
    <p:sldId id="598" r:id="rId20"/>
    <p:sldId id="599" r:id="rId21"/>
    <p:sldId id="600" r:id="rId22"/>
    <p:sldId id="601" r:id="rId23"/>
    <p:sldId id="602" r:id="rId24"/>
    <p:sldId id="605" r:id="rId25"/>
    <p:sldId id="603" r:id="rId26"/>
    <p:sldId id="604" r:id="rId27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09" autoAdjust="0"/>
    <p:restoredTop sz="99617" autoAdjust="0"/>
  </p:normalViewPr>
  <p:slideViewPr>
    <p:cSldViewPr>
      <p:cViewPr>
        <p:scale>
          <a:sx n="110" d="100"/>
          <a:sy n="110" d="100"/>
        </p:scale>
        <p:origin x="1350" y="20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3E273-0CE1-AD4F-B81F-F81D2A2BA53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FD62C-F847-E545-9D57-0E66288A7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77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26825-91A5-45BD-8B4A-81EB2E03FD2D}" type="datetimeFigureOut">
              <a:rPr lang="pt-PT" smtClean="0"/>
              <a:t>07/10/2020</a:t>
            </a:fld>
            <a:endParaRPr lang="pt-PT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40E1A-7468-49E0-AF21-393B1BAA03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86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C0FA-C184-45A3-A7A3-9923260B7C7E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7B57-3AA9-49EF-A69E-71FDBEA8B108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C8CA-CEAB-42E6-851A-F861C5BA38C4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6A44-4BFA-4E59-BA54-46121A637297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6E9B-4F62-4020-A24E-1900D0EBA831}" type="datetime1">
              <a:rPr lang="pt-PT" smtClean="0"/>
              <a:t>07/10/2020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688F-1552-4DFE-AEC9-428C859D9799}" type="datetime1">
              <a:rPr lang="pt-PT" smtClean="0"/>
              <a:t>07/10/2020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0A418-F0B6-4E85-82A1-36D9F65BD546}" type="datetime1">
              <a:rPr lang="pt-PT" smtClean="0"/>
              <a:t>07/10/2020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1F822-ADFC-4863-A45C-F637C3B3F4A5}" type="datetime1">
              <a:rPr lang="pt-PT" smtClean="0"/>
              <a:t>07/10/2020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B759-BD26-44CC-BE8A-26D76493E00E}" type="datetime1">
              <a:rPr lang="pt-PT" smtClean="0"/>
              <a:t>07/10/2020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AEC3-1D8D-4553-92F9-559824B30503}" type="datetime1">
              <a:rPr lang="pt-PT" smtClean="0"/>
              <a:t>07/10/2020</a:t>
            </a:fld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pt-PT"/>
              <a:t>PROF. LUIS FELIPE OLIVEIRA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6C3CB49-9E6F-4D6C-B906-65D648740D4D}" type="datetime1">
              <a:rPr lang="pt-PT" smtClean="0"/>
              <a:t>07/10/2020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2.bin"/><Relationship Id="rId18" Type="http://schemas.openxmlformats.org/officeDocument/2006/relationships/hyperlink" Target="http://images.google.com.br/imgres?imgurl=http://www.okayz.com/opteron_logo.jpg&amp;imgrefurl=http://www.okayz.com/phoenix.htm&amp;h=162&amp;w=144&amp;sz=13&amp;tbnid=UHeV0MpMD_wJ:&amp;tbnh=91&amp;tbnw=81&amp;hl=pt-BR&amp;start=4&amp;prev=/images%3Fq%3Dopteron%2Blogo%26svnum%3D100%26hl%3Dpt-BR%26lr%3D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jpeg"/><Relationship Id="rId20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hyperlink" Target="http://images.google.com.br/imgres?imgurl=http://www.hardware.info/images/news/amdturion.jpg&amp;imgrefurl=http://www.hardware.info/nieuws.php%3Fid%3D4265&amp;h=306&amp;w=272&amp;sz=69&amp;tbnid=dcx8Jak35owJ:&amp;tbnh=111&amp;tbnw=99&amp;hl=pt-BR&amp;start=3&amp;prev=/images%3Fq%3DTurion%2Blogo%26svnum%3D100%26hl%3Dpt-BR%26lr%3D" TargetMode="External"/><Relationship Id="rId10" Type="http://schemas.openxmlformats.org/officeDocument/2006/relationships/image" Target="../media/image21.png"/><Relationship Id="rId19" Type="http://schemas.openxmlformats.org/officeDocument/2006/relationships/image" Target="../media/image26.jpe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images.google.com.br/imgres?imgurl=http://pics.computerbase.de/artikel/273/1.jpg&amp;imgrefurl=http://www.computerbase.de/artikel/hardware/prozessoren/2003/amd_athlon_64_3000/&amp;h=162&amp;w=144&amp;sz=7&amp;tbnid=_YYAIf4gGI8J:&amp;tbnh=91&amp;tbnw=81&amp;hl=pt-BR&amp;start=8&amp;prev=/images%3Fq%3Dathlon%2B64%2Blogo%26svnum%3D100%26hl%3Dpt-BR%26lr%3D" TargetMode="External"/><Relationship Id="rId18" Type="http://schemas.openxmlformats.org/officeDocument/2006/relationships/image" Target="../media/image30.jpeg"/><Relationship Id="rId26" Type="http://schemas.openxmlformats.org/officeDocument/2006/relationships/hyperlink" Target="http://images.google.com.br/imgres?imgurl=http://www.mercadolivre.com.br/org-img/preview/MLB/012005/25204129_4734.jpg&amp;imgrefurl=http://www.mercadolivre.com.br/jm/item%3Fsite%3DMLB%26id%3D25204129&amp;h=250&amp;w=249&amp;sz=10&amp;tbnid=bLNfcyhHtmAJ:&amp;tbnh=105&amp;tbnw=105&amp;hl=pt-BR&amp;start=8&amp;prev=/images%3Fq%3Damd%2Bk6-3%2B%26svnum%3D100%26hl%3Dpt-BR%26lr%3D" TargetMode="External"/><Relationship Id="rId3" Type="http://schemas.openxmlformats.org/officeDocument/2006/relationships/image" Target="../media/image18.png"/><Relationship Id="rId21" Type="http://schemas.openxmlformats.org/officeDocument/2006/relationships/hyperlink" Target="http://images.google.com.br/imgres?imgurl=http://www.logo-boerse.de/albums/userpics/th-515/thumb_51507.jpg&amp;imgrefurl=http://www.logo-boerse.de/thumbnails.php%3Falbum%3D111&amp;h=88&amp;w=100&amp;sz=5&amp;tbnid=o_tJIeUh_Q4J:&amp;tbnh=67&amp;tbnw=76&amp;hl=pt-BR&amp;start=44&amp;prev=/images%3Fq%3Damd%2Bk6%2Blogo%26start%3D40%26svnum%3D100%26hl%3Dpt-BR%26lr%3D%26sa%3DN" TargetMode="External"/><Relationship Id="rId34" Type="http://schemas.openxmlformats.org/officeDocument/2006/relationships/image" Target="../media/image37.jpeg"/><Relationship Id="rId7" Type="http://schemas.openxmlformats.org/officeDocument/2006/relationships/image" Target="../media/image24.jpeg"/><Relationship Id="rId12" Type="http://schemas.openxmlformats.org/officeDocument/2006/relationships/image" Target="../media/image27.jpeg"/><Relationship Id="rId17" Type="http://schemas.openxmlformats.org/officeDocument/2006/relationships/hyperlink" Target="http://images.google.com.br/imgres?imgurl=http://www.sigem-elektronik.de/computer/hardware/amd/k7/bilder/athlon.gif&amp;imgrefurl=http://www.sigem-elektronik.de/computer/hardware/amd/k7/k7family.htm&amp;h=331&amp;w=329&amp;sz=3&amp;tbnid=Jb5xpizeCu0J:&amp;tbnh=114&amp;tbnw=113&amp;hl=pt-BR&amp;start=1&amp;prev=/images%3Fq%3DAthlon%2Blogo%26svnum%3D100%26hl%3Dpt-BR%26lr%3D" TargetMode="External"/><Relationship Id="rId25" Type="http://schemas.openxmlformats.org/officeDocument/2006/relationships/image" Target="../media/image17.png"/><Relationship Id="rId33" Type="http://schemas.openxmlformats.org/officeDocument/2006/relationships/hyperlink" Target="http://images.google.com.br/imgres?imgurl=http://www.amd.com/us-en/assets/content_type/DigitalMedia/27433A_ATH64_MB_E_2c_72.jpg&amp;imgrefurl=http://www.amd.com/us-en/Corporate/VirtualPressRoom/0,,51_104_572_590%255E10271~81136,00.html&amp;h=215&amp;w=191&amp;sz=41&amp;tbnid=m_cAXBAoacIJ:&amp;tbnh=100&amp;tbnw=89&amp;hl=pt-BR&amp;start=1&amp;prev=/images%3Fq%3Dathlon%2B64%2Bmobile%2Blogo%26svnum%3D100%26hl%3Dpt-BR%26lr%3D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jpeg"/><Relationship Id="rId20" Type="http://schemas.openxmlformats.org/officeDocument/2006/relationships/image" Target="../media/image31.jpeg"/><Relationship Id="rId29" Type="http://schemas.openxmlformats.org/officeDocument/2006/relationships/hyperlink" Target="http://images.google.com.br/imgres?imgurl=http://www.simhq.com/simhq3/hardware/reviews/mp1900/smp_logo.jpg&amp;imgrefurl=http://www.simhq.com/simhq3/hardware/reviews/mp1900/&amp;h=285&amp;w=285&amp;sz=17&amp;tbnid=ev43OofLOh0J:&amp;tbnh=110&amp;tbnw=110&amp;hl=pt-BR&amp;start=10&amp;prev=/images%3Fq%3Dathlon%2Bmp%26svnum%3D100%26hl%3Dpt-BR%26lr%3D" TargetMode="External"/><Relationship Id="rId1" Type="http://schemas.openxmlformats.org/officeDocument/2006/relationships/vmlDrawing" Target="../drawings/vmlDrawing2.vml"/><Relationship Id="rId6" Type="http://schemas.openxmlformats.org/officeDocument/2006/relationships/hyperlink" Target="http://images.google.com.br/imgres?imgurl=http://www.hardware.info/images/news/amdturion.jpg&amp;imgrefurl=http://www.hardware.info/nieuws.php%3Fid%3D4265&amp;h=306&amp;w=272&amp;sz=69&amp;tbnid=dcx8Jak35owJ:&amp;tbnh=111&amp;tbnw=99&amp;hl=pt-BR&amp;start=3&amp;prev=/images%3Fq%3DTurion%2Blogo%26svnum%3D100%26hl%3Dpt-BR%26lr%3D" TargetMode="External"/><Relationship Id="rId11" Type="http://schemas.openxmlformats.org/officeDocument/2006/relationships/hyperlink" Target="http://images.google.com.br/imgres?imgurl=http://www.sharkyextreme.com/img/2003/09/athlon64/logo.jpg&amp;imgrefurl=http://www.sharkyextreme.com/hardware/cpu/article.php/3328371&amp;h=280&amp;w=250&amp;sz=17&amp;tbnid=B3PQ7X8oOxkJ:&amp;tbnh=109&amp;tbnw=97&amp;hl=pt-BR&amp;start=8&amp;prev=/images%3Fq%3Dathlon%2Bfx%2Blogo%26svnum%3D100%26hl%3Dpt-BR%26lr%3D" TargetMode="External"/><Relationship Id="rId24" Type="http://schemas.openxmlformats.org/officeDocument/2006/relationships/image" Target="../media/image33.jpeg"/><Relationship Id="rId32" Type="http://schemas.openxmlformats.org/officeDocument/2006/relationships/image" Target="../media/image36.jpeg"/><Relationship Id="rId5" Type="http://schemas.openxmlformats.org/officeDocument/2006/relationships/image" Target="../media/image15.png"/><Relationship Id="rId15" Type="http://schemas.openxmlformats.org/officeDocument/2006/relationships/hyperlink" Target="http://images.google.com.br/imgres?imgurl=http://www.clubic.com/photo/0096000000056636.jpg&amp;imgrefurl=http://www.mercadolivre.com.br/jm/item%3Fsite%3DMLB%26id%3D24896563&amp;h=152&amp;w=150&amp;sz=7&amp;tbnid=PAkmgc5slogJ:&amp;tbnh=89&amp;tbnw=88&amp;hl=pt-BR&amp;start=5&amp;prev=/images%3Fq%3DAthlon%2BXP%2Blogo%26svnum%3D100%26hl%3Dpt-BR%26lr%3D" TargetMode="External"/><Relationship Id="rId23" Type="http://schemas.openxmlformats.org/officeDocument/2006/relationships/hyperlink" Target="http://images.google.com.br/imgres?imgurl=http://www.technoa.co.kr/content/bestbench/thunder/duron_logo.jpg&amp;imgrefurl=http://www.technoa.co.kr/content/View.asp%3FpPageID%3D48410&amp;h=175&amp;w=175&amp;sz=9&amp;tbnid=q3TuiIS83b0J:&amp;tbnh=95&amp;tbnw=95&amp;hl=pt-BR&amp;start=7&amp;prev=/images%3Fq%3Damd%2Bk6%2Blogo%26svnum%3D100%26hl%3Dpt-BR%26lr%3D" TargetMode="External"/><Relationship Id="rId28" Type="http://schemas.openxmlformats.org/officeDocument/2006/relationships/image" Target="../media/image19.png"/><Relationship Id="rId10" Type="http://schemas.openxmlformats.org/officeDocument/2006/relationships/image" Target="../media/image26.jpeg"/><Relationship Id="rId19" Type="http://schemas.openxmlformats.org/officeDocument/2006/relationships/hyperlink" Target="http://images.google.com.br/imgres?imgurl=http://cpumuseum.webcom.hu/Amd/amd-k5-pr100abq-f.jpg&amp;imgrefurl=http://cpumuseum.webcom.hu/amd-k5.htm&amp;h=811&amp;w=812&amp;sz=136&amp;tbnid=2zh4IyKpnaQJ:&amp;tbnh=141&amp;tbnw=141&amp;hl=pt-BR&amp;start=8&amp;prev=/images%3Fq%3Damd%2Bk5%26svnum%3D100%26hl%3Dpt-BR%26lr%3D%26sa%3DN" TargetMode="External"/><Relationship Id="rId31" Type="http://schemas.openxmlformats.org/officeDocument/2006/relationships/hyperlink" Target="http://images.google.com.br/imgres?imgurl=http://hardvision.ru/articles/editorials/amd_2004_2005_analize/AMD-Athlon-XPM-Case.jpg&amp;imgrefurl=http://hardvision.ru/%3Fdir%3Deditorials%26doc%3Damd_2004_2005_analize&amp;h=263&amp;w=265&amp;sz=12&amp;tbnid=1sGGh2TPEeIJ:&amp;tbnh=107&amp;tbnw=108&amp;hl=pt-BR&amp;start=1&amp;prev=/images%3Fq%3Dathlon%2Bxp-m%26svnum%3D100%26hl%3Dpt-BR%26lr%3D" TargetMode="External"/><Relationship Id="rId4" Type="http://schemas.openxmlformats.org/officeDocument/2006/relationships/oleObject" Target="../embeddings/oleObject3.bin"/><Relationship Id="rId9" Type="http://schemas.openxmlformats.org/officeDocument/2006/relationships/hyperlink" Target="http://images.google.com.br/imgres?imgurl=http://www.okayz.com/opteron_logo.jpg&amp;imgrefurl=http://www.okayz.com/phoenix.htm&amp;h=162&amp;w=144&amp;sz=13&amp;tbnid=UHeV0MpMD_wJ:&amp;tbnh=91&amp;tbnw=81&amp;hl=pt-BR&amp;start=4&amp;prev=/images%3Fq%3Dopteron%2Blogo%26svnum%3D100%26hl%3Dpt-BR%26lr%3D" TargetMode="External"/><Relationship Id="rId14" Type="http://schemas.openxmlformats.org/officeDocument/2006/relationships/image" Target="../media/image28.jpeg"/><Relationship Id="rId22" Type="http://schemas.openxmlformats.org/officeDocument/2006/relationships/image" Target="../media/image32.jpeg"/><Relationship Id="rId27" Type="http://schemas.openxmlformats.org/officeDocument/2006/relationships/image" Target="../media/image34.jpeg"/><Relationship Id="rId30" Type="http://schemas.openxmlformats.org/officeDocument/2006/relationships/image" Target="../media/image35.jpeg"/><Relationship Id="rId35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aiba o que é processador e qual sua função | Artigos | TechTudo">
            <a:extLst>
              <a:ext uri="{FF2B5EF4-FFF2-40B4-BE49-F238E27FC236}">
                <a16:creationId xmlns:a16="http://schemas.microsoft.com/office/drawing/2014/main" id="{709CFFC3-5EB3-4E9E-9BAD-B83A68B3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1" y="0"/>
            <a:ext cx="4564636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érebro humano x PC: como eles se comparam? - TecMundo">
            <a:extLst>
              <a:ext uri="{FF2B5EF4-FFF2-40B4-BE49-F238E27FC236}">
                <a16:creationId xmlns:a16="http://schemas.microsoft.com/office/drawing/2014/main" id="{12B60BA7-C829-4AB6-A0B6-EEDEE6544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013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132856"/>
            <a:ext cx="8229600" cy="2593975"/>
          </a:xfrm>
        </p:spPr>
        <p:txBody>
          <a:bodyPr/>
          <a:lstStyle/>
          <a:p>
            <a:r>
              <a:rPr lang="pt-BR" sz="5400" dirty="0"/>
              <a:t>Arquitetura e Manutenção de Computadores</a:t>
            </a:r>
            <a:endParaRPr lang="pt-PT" sz="5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799856"/>
            <a:ext cx="7147560" cy="1066800"/>
          </a:xfrm>
        </p:spPr>
        <p:txBody>
          <a:bodyPr>
            <a:normAutofit/>
          </a:bodyPr>
          <a:lstStyle/>
          <a:p>
            <a:r>
              <a:rPr lang="pt-BR" sz="2800" dirty="0"/>
              <a:t>Processadores e Instruções</a:t>
            </a:r>
            <a:endParaRPr lang="en-US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</a:t>
            </a:fld>
            <a:endParaRPr lang="pt-P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7287-ABB9-4097-B39E-D44CA0C0276B}" type="datetime1">
              <a:rPr lang="pt-PT" smtClean="0"/>
              <a:t>07/10/2020</a:t>
            </a:fld>
            <a:endParaRPr lang="pt-P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0E0D989-0F7E-467B-8DE8-7A33312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pic>
        <p:nvPicPr>
          <p:cNvPr id="7" name="Picture 2" descr="Processadores AMD Ryzen estão superando a Intel nas vendas em regiões da  Ásia - Galinha Programadora">
            <a:extLst>
              <a:ext uri="{FF2B5EF4-FFF2-40B4-BE49-F238E27FC236}">
                <a16:creationId xmlns:a16="http://schemas.microsoft.com/office/drawing/2014/main" id="{33446E78-B2B3-40BF-B0D4-1E340889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73" y="5422057"/>
            <a:ext cx="3083922" cy="14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488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FA11A-F109-4C01-B01F-F8C8494C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D45B40-DFF7-4CF1-8234-B8E7B325D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0FF014-9210-434A-A24B-1027DFB7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F469C4-02BA-4F72-98B8-A23324EF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398CFD-036E-4984-B794-641947EB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10</a:t>
            </a:fld>
            <a:endParaRPr lang="pt-P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7818CD5-45D1-4C02-AC6C-D0480F02E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3"/>
          <a:stretch/>
        </p:blipFill>
        <p:spPr bwMode="auto">
          <a:xfrm>
            <a:off x="0" y="0"/>
            <a:ext cx="84477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003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40945-9DB6-496B-BC8A-009561E1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7AA7E2-EF53-4A6B-B40A-D9ABC7298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740616-B74B-4DBD-BC2A-076A8458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0593F-DD09-4D3B-93F4-69A2852B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32F9A8-A048-4A13-80DE-7E5C83823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11</a:t>
            </a:fld>
            <a:endParaRPr lang="pt-PT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F54E33-5E3F-4A3F-8F61-7688462B8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4"/>
          <a:stretch/>
        </p:blipFill>
        <p:spPr bwMode="auto">
          <a:xfrm>
            <a:off x="-1" y="0"/>
            <a:ext cx="8429761" cy="135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67843F6-12DD-4DED-8214-5EDAD15A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40768"/>
            <a:ext cx="8429761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6656AC3-0A37-4C90-BF3B-4BAFD9D31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2"/>
          <a:stretch/>
        </p:blipFill>
        <p:spPr bwMode="auto">
          <a:xfrm>
            <a:off x="0" y="4365104"/>
            <a:ext cx="8429760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44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DC883-4807-4852-8FF3-2255AF2E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C70AE-0ED6-4202-87AB-CB2BD5AE6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85BC2C-6756-4669-8458-B0E6C090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E823AF-6B50-4A70-8B80-0B32A1C0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A1C2A3-A7EB-43A4-9E76-60731CAA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12</a:t>
            </a:fld>
            <a:endParaRPr lang="pt-PT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B7A1D8-8AF6-42C5-85E9-C8F4B41B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46043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AC5CA-8417-42DB-BFE5-979B7973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6F68F3-7264-44C3-91D9-6087B849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pt-BR" sz="2400" dirty="0"/>
              <a:t>A AMD (</a:t>
            </a:r>
            <a:r>
              <a:rPr lang="pt-BR" sz="2400" dirty="0" err="1"/>
              <a:t>Advanced</a:t>
            </a:r>
            <a:r>
              <a:rPr lang="pt-BR" sz="2400" dirty="0"/>
              <a:t> Micro Devices) a maior concorrente da INTEL no mundo atualmente, teve seu primeiro processador lançado em 1975 que era muito parecido com a arquitetura do 8080 da INTEL. Em 1993, a AMD lançou o processador K7 (</a:t>
            </a:r>
            <a:r>
              <a:rPr lang="pt-BR" sz="2400" dirty="0" err="1"/>
              <a:t>Kryptonite</a:t>
            </a:r>
            <a:r>
              <a:rPr lang="pt-BR" sz="2400" dirty="0"/>
              <a:t> 7) que foi concorrente direto do Pentium I da Intel. Interessante ressaltar que a AMD foi pioneira nos processadores de 64 bits em 2004 e 2005. </a:t>
            </a:r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012EE2-6B54-4344-82E2-DFD59195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8FE6BA-5D77-4BE0-BEB2-23772218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9C8BDD-75AA-4D99-A3FA-8120AFB6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13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ED465F-E441-41DE-B270-4E69FAF9E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0" t="28119" r="27026" b="53801"/>
          <a:stretch/>
        </p:blipFill>
        <p:spPr>
          <a:xfrm>
            <a:off x="2195736" y="5415282"/>
            <a:ext cx="6233450" cy="1442718"/>
          </a:xfrm>
          <a:prstGeom prst="rect">
            <a:avLst/>
          </a:prstGeom>
        </p:spPr>
      </p:pic>
      <p:pic>
        <p:nvPicPr>
          <p:cNvPr id="10" name="Picture 4" descr="Resultado de imagem para PROCESSAdores amd  .png">
            <a:extLst>
              <a:ext uri="{FF2B5EF4-FFF2-40B4-BE49-F238E27FC236}">
                <a16:creationId xmlns:a16="http://schemas.microsoft.com/office/drawing/2014/main" id="{7DDD0D8D-61FA-4BF8-9717-2329249D5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3"/>
          <a:stretch/>
        </p:blipFill>
        <p:spPr bwMode="auto">
          <a:xfrm>
            <a:off x="7105889" y="746545"/>
            <a:ext cx="351385" cy="32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BC1EC8-1F4E-4F2C-9B15-760648FB56AF}"/>
              </a:ext>
            </a:extLst>
          </p:cNvPr>
          <p:cNvSpPr txBox="1"/>
          <p:nvPr/>
        </p:nvSpPr>
        <p:spPr>
          <a:xfrm>
            <a:off x="5890692" y="642984"/>
            <a:ext cx="2186508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601" b="1" dirty="0"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AMD</a:t>
            </a:r>
          </a:p>
        </p:txBody>
      </p:sp>
    </p:spTree>
    <p:extLst>
      <p:ext uri="{BB962C8B-B14F-4D97-AF65-F5344CB8AC3E}">
        <p14:creationId xmlns:p14="http://schemas.microsoft.com/office/powerpoint/2010/main" val="51474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FF6EB-7753-42E4-A511-34B1AD7E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EVOLUÇÃO AMD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D3F18-69AC-49C3-9D58-2F57065E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71BC8C-D281-4113-9A9D-4580038AA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05649-9545-4757-96FB-94A8FA76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14</a:t>
            </a:fld>
            <a:endParaRPr lang="pt-PT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C1B08E-D4D4-4171-B1E8-7C5A49F4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2" y="2542514"/>
            <a:ext cx="7159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19BDF9B-30F3-45C0-BB4F-D3E008C8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2" y="2531402"/>
            <a:ext cx="679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36096F2-7CD9-4A1A-9024-D006D113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7" y="2691739"/>
            <a:ext cx="5842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7">
            <a:extLst>
              <a:ext uri="{FF2B5EF4-FFF2-40B4-BE49-F238E27FC236}">
                <a16:creationId xmlns:a16="http://schemas.microsoft.com/office/drawing/2014/main" id="{5D5BCF36-1A43-4EA0-8754-EF2B8DB5D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412" y="1875764"/>
            <a:ext cx="7391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0B170595-7AD6-4062-9F9C-387AE52CC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" y="14185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600">
                <a:latin typeface="GillSans" pitchFamily="34" charset="0"/>
              </a:rPr>
              <a:t>1975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E4C74AAD-5311-4A7B-B752-AA4E247EF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" y="14185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600">
                <a:latin typeface="GillSans" pitchFamily="34" charset="0"/>
              </a:rPr>
              <a:t>1979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2EB8EC56-E0A1-4DD5-BD5F-69BC80E7F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5888" y="2896527"/>
            <a:ext cx="1143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200">
                <a:latin typeface="GillSans" pitchFamily="34" charset="0"/>
              </a:rPr>
              <a:t>8080A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663D6253-95AB-44EB-91A3-E138DE7ED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2" y="2896527"/>
            <a:ext cx="1143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200">
                <a:latin typeface="GillSans" pitchFamily="34" charset="0"/>
              </a:rPr>
              <a:t>8086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771D3F3C-6235-4DBC-823D-EF770BF8C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412" y="14185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600">
                <a:latin typeface="GillSans" pitchFamily="34" charset="0"/>
              </a:rPr>
              <a:t>1982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E88E588D-FDB4-4DBB-8D0A-166E3B7CA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812" y="2896527"/>
            <a:ext cx="1143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200">
                <a:latin typeface="GillSans" pitchFamily="34" charset="0"/>
              </a:rPr>
              <a:t>286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91D7E561-3114-41F4-BCF4-9F7DB3650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612" y="14185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600">
                <a:latin typeface="GillSans" pitchFamily="34" charset="0"/>
              </a:rPr>
              <a:t>1991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31F72AB8-CBA6-4756-BCB0-539320C44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012" y="2180564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200">
                <a:latin typeface="GillSans" pitchFamily="34" charset="0"/>
              </a:rPr>
              <a:t>Am386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B7517BB6-4754-48A6-9C3A-549DEA820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2" y="14185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600">
                <a:latin typeface="GillSans" pitchFamily="34" charset="0"/>
              </a:rPr>
              <a:t>1993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3D574432-38FA-4F12-9E28-0C1E1E9D1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2" y="2180564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200">
                <a:latin typeface="GillSans" pitchFamily="34" charset="0"/>
              </a:rPr>
              <a:t>Am486</a:t>
            </a: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CCB9C801-0E99-4929-B91B-48B26E614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2" y="14185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600">
                <a:latin typeface="GillSans" pitchFamily="34" charset="0"/>
              </a:rPr>
              <a:t>1995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C5E99191-79B0-4E7E-89C7-A3F6A3B6F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2" y="2180564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200">
                <a:latin typeface="GillSans" pitchFamily="34" charset="0"/>
              </a:rPr>
              <a:t>AMD-K5™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F2D1EDD6-34FB-4C4F-9805-CAB75B690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2" y="14185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600">
                <a:latin typeface="GillSans" pitchFamily="34" charset="0"/>
              </a:rPr>
              <a:t>1997</a:t>
            </a:r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76BC3306-A3CC-46B4-B086-468489B0A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12" y="2180564"/>
            <a:ext cx="1143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200">
                <a:latin typeface="GillSans" pitchFamily="34" charset="0"/>
              </a:rPr>
              <a:t>AMD-K6</a:t>
            </a:r>
            <a:r>
              <a:rPr lang="en-US" altLang="pt-BR" sz="1200" baseline="30000">
                <a:latin typeface="GillSans" pitchFamily="34" charset="0"/>
              </a:rPr>
              <a:t>®</a:t>
            </a: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1A749EBE-FE95-4F0F-83D2-A668E00F6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2" y="14185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600">
                <a:latin typeface="GillSans" pitchFamily="34" charset="0"/>
              </a:rPr>
              <a:t>1999</a:t>
            </a:r>
          </a:p>
        </p:txBody>
      </p:sp>
      <p:sp>
        <p:nvSpPr>
          <p:cNvPr id="27" name="Text Box 23">
            <a:extLst>
              <a:ext uri="{FF2B5EF4-FFF2-40B4-BE49-F238E27FC236}">
                <a16:creationId xmlns:a16="http://schemas.microsoft.com/office/drawing/2014/main" id="{0BD23BA8-4E88-4044-9191-96E3FE133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7012" y="2180564"/>
            <a:ext cx="1219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200">
                <a:latin typeface="GillSans" pitchFamily="34" charset="0"/>
              </a:rPr>
              <a:t>AMD Athlon™</a:t>
            </a:r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4458EB9C-EB25-4DCF-A7B8-CAB10D09E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612" y="14185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600">
                <a:latin typeface="GillSans" pitchFamily="34" charset="0"/>
              </a:rPr>
              <a:t>200</a:t>
            </a:r>
            <a:r>
              <a:rPr lang="pt-BR" altLang="pt-BR" sz="1600">
                <a:latin typeface="GillSans" pitchFamily="34" charset="0"/>
              </a:rPr>
              <a:t>2</a:t>
            </a:r>
            <a:endParaRPr lang="en-US" altLang="pt-BR" sz="1600">
              <a:latin typeface="GillSans" pitchFamily="34" charset="0"/>
            </a:endParaRPr>
          </a:p>
        </p:txBody>
      </p:sp>
      <p:pic>
        <p:nvPicPr>
          <p:cNvPr id="29" name="Picture 25">
            <a:extLst>
              <a:ext uri="{FF2B5EF4-FFF2-40B4-BE49-F238E27FC236}">
                <a16:creationId xmlns:a16="http://schemas.microsoft.com/office/drawing/2014/main" id="{DD7350AB-E8EC-420C-B848-38CD3FFE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91739"/>
            <a:ext cx="592137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6">
            <a:extLst>
              <a:ext uri="{FF2B5EF4-FFF2-40B4-BE49-F238E27FC236}">
                <a16:creationId xmlns:a16="http://schemas.microsoft.com/office/drawing/2014/main" id="{D6A95AF0-E611-41CA-AE62-BF5D8F7E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2" y="2713964"/>
            <a:ext cx="685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27">
            <a:extLst>
              <a:ext uri="{FF2B5EF4-FFF2-40B4-BE49-F238E27FC236}">
                <a16:creationId xmlns:a16="http://schemas.microsoft.com/office/drawing/2014/main" id="{DEDDA73B-264F-49C8-8D58-32B414A1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04813" y="3493427"/>
            <a:ext cx="1841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pt-BR" altLang="pt-BR" sz="800">
              <a:latin typeface="Verdana" panose="020B0604030504040204" pitchFamily="34" charset="0"/>
            </a:endParaRPr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E314E7D8-FBF9-4952-BCC0-2D6BD9553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" y="3506127"/>
            <a:ext cx="74755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BR" altLang="pt-BR" sz="1200" dirty="0">
                <a:latin typeface="Verdana" panose="020B0604030504040204" pitchFamily="34" charset="0"/>
              </a:rPr>
              <a:t>5k        29k    134k       275k        1.200k     3.500k       9.300k       22.000k             37.000k</a:t>
            </a:r>
            <a:endParaRPr lang="en-US" altLang="pt-BR" sz="1200" dirty="0">
              <a:latin typeface="Verdana" panose="020B0604030504040204" pitchFamily="34" charset="0"/>
            </a:endParaRPr>
          </a:p>
        </p:txBody>
      </p:sp>
      <p:sp>
        <p:nvSpPr>
          <p:cNvPr id="33" name="Text Box 29">
            <a:extLst>
              <a:ext uri="{FF2B5EF4-FFF2-40B4-BE49-F238E27FC236}">
                <a16:creationId xmlns:a16="http://schemas.microsoft.com/office/drawing/2014/main" id="{6A1527AA-4D2A-4A04-9DA6-8370C331E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2" y="2180564"/>
            <a:ext cx="1498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pt-BR" sz="1200">
                <a:latin typeface="GillSans" pitchFamily="34" charset="0"/>
              </a:rPr>
              <a:t>AMD Athlon</a:t>
            </a:r>
            <a:r>
              <a:rPr lang="pt-BR" altLang="pt-BR" sz="1200">
                <a:latin typeface="GillSans" pitchFamily="34" charset="0"/>
              </a:rPr>
              <a:t> XP</a:t>
            </a:r>
            <a:r>
              <a:rPr lang="en-US" altLang="pt-BR" sz="1200">
                <a:latin typeface="GillSans" pitchFamily="34" charset="0"/>
              </a:rPr>
              <a:t>™</a:t>
            </a:r>
          </a:p>
        </p:txBody>
      </p:sp>
      <p:graphicFrame>
        <p:nvGraphicFramePr>
          <p:cNvPr id="34" name="Object 30">
            <a:extLst>
              <a:ext uri="{FF2B5EF4-FFF2-40B4-BE49-F238E27FC236}">
                <a16:creationId xmlns:a16="http://schemas.microsoft.com/office/drawing/2014/main" id="{27D4ADB3-C3A7-4D29-A80D-75A77E2E6B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511759"/>
              </p:ext>
            </p:extLst>
          </p:nvPr>
        </p:nvGraphicFramePr>
        <p:xfrm>
          <a:off x="6411912" y="2561564"/>
          <a:ext cx="1638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Photo Editor Photo" r:id="rId8" imgW="6838095" imgH="3076190" progId="MSPhotoEd.3">
                  <p:embed/>
                </p:oleObj>
              </mc:Choice>
              <mc:Fallback>
                <p:oleObj name="Photo Editor Photo" r:id="rId8" imgW="6838095" imgH="3076190" progId="MSPhotoEd.3">
                  <p:embed/>
                  <p:pic>
                    <p:nvPicPr>
                      <p:cNvPr id="26654" name="Object 30">
                        <a:extLst>
                          <a:ext uri="{FF2B5EF4-FFF2-40B4-BE49-F238E27FC236}">
                            <a16:creationId xmlns:a16="http://schemas.microsoft.com/office/drawing/2014/main" id="{37802792-E46A-4293-8007-88DF2ECACB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1912" y="2561564"/>
                        <a:ext cx="16383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31">
            <a:extLst>
              <a:ext uri="{FF2B5EF4-FFF2-40B4-BE49-F238E27FC236}">
                <a16:creationId xmlns:a16="http://schemas.microsoft.com/office/drawing/2014/main" id="{42ED3105-1E21-4758-B64C-34058F00F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12" y="4669764"/>
            <a:ext cx="7391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6" name="Text Box 32">
            <a:extLst>
              <a:ext uri="{FF2B5EF4-FFF2-40B4-BE49-F238E27FC236}">
                <a16:creationId xmlns:a16="http://schemas.microsoft.com/office/drawing/2014/main" id="{5DB5F8E4-941E-4E3D-982E-38A7C0ED1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" y="43014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sz="1600">
                <a:latin typeface="GillSans" pitchFamily="34" charset="0"/>
              </a:rPr>
              <a:t>2003</a:t>
            </a:r>
            <a:endParaRPr lang="en-US" altLang="pt-BR" sz="1600">
              <a:latin typeface="GillSans" pitchFamily="34" charset="0"/>
            </a:endParaRPr>
          </a:p>
        </p:txBody>
      </p:sp>
      <p:pic>
        <p:nvPicPr>
          <p:cNvPr id="37" name="Picture 33">
            <a:extLst>
              <a:ext uri="{FF2B5EF4-FFF2-40B4-BE49-F238E27FC236}">
                <a16:creationId xmlns:a16="http://schemas.microsoft.com/office/drawing/2014/main" id="{0CAAD4AE-3CF5-490F-B44F-12071455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2" y="5006314"/>
            <a:ext cx="847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4C0C7A61-C499-4AC6-9061-35846ACDA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" y="5017427"/>
            <a:ext cx="8572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35">
            <a:extLst>
              <a:ext uri="{FF2B5EF4-FFF2-40B4-BE49-F238E27FC236}">
                <a16:creationId xmlns:a16="http://schemas.microsoft.com/office/drawing/2014/main" id="{2570E35F-0936-4945-ACBF-3453E363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4387"/>
          <a:stretch>
            <a:fillRect/>
          </a:stretch>
        </p:blipFill>
        <p:spPr bwMode="auto">
          <a:xfrm>
            <a:off x="1204912" y="5009489"/>
            <a:ext cx="835025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 Box 36">
            <a:extLst>
              <a:ext uri="{FF2B5EF4-FFF2-40B4-BE49-F238E27FC236}">
                <a16:creationId xmlns:a16="http://schemas.microsoft.com/office/drawing/2014/main" id="{1C625906-5FBE-46F4-944B-D40904617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9937" y="3749014"/>
            <a:ext cx="57118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altLang="pt-BR" sz="1200">
                <a:latin typeface="Verdana" panose="020B0604030504040204" pitchFamily="34" charset="0"/>
              </a:rPr>
              <a:t>0.80um           0.35um              0.25um        0.18um              0.13um</a:t>
            </a:r>
            <a:endParaRPr lang="en-US" altLang="pt-BR" sz="1200">
              <a:latin typeface="Verdana" panose="020B0604030504040204" pitchFamily="34" charset="0"/>
            </a:endParaRPr>
          </a:p>
        </p:txBody>
      </p:sp>
      <p:sp>
        <p:nvSpPr>
          <p:cNvPr id="41" name="Text Box 37">
            <a:extLst>
              <a:ext uri="{FF2B5EF4-FFF2-40B4-BE49-F238E27FC236}">
                <a16:creationId xmlns:a16="http://schemas.microsoft.com/office/drawing/2014/main" id="{29B3CE85-532B-43E2-804D-6B2BF813B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9688" y="6295364"/>
            <a:ext cx="19383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200">
                <a:latin typeface="Verdana" panose="020B0604030504040204" pitchFamily="34" charset="0"/>
              </a:rPr>
              <a:t>0.13um   -&gt;    0.09um</a:t>
            </a:r>
            <a:endParaRPr lang="en-US" altLang="pt-BR" sz="1200">
              <a:latin typeface="Verdana" panose="020B0604030504040204" pitchFamily="34" charset="0"/>
            </a:endParaRPr>
          </a:p>
        </p:txBody>
      </p:sp>
      <p:sp>
        <p:nvSpPr>
          <p:cNvPr id="42" name="Text Box 38">
            <a:extLst>
              <a:ext uri="{FF2B5EF4-FFF2-40B4-BE49-F238E27FC236}">
                <a16:creationId xmlns:a16="http://schemas.microsoft.com/office/drawing/2014/main" id="{C8F64457-AD8E-479A-8005-AAF032641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" y="3761714"/>
            <a:ext cx="622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200">
                <a:latin typeface="Verdana" panose="020B0604030504040204" pitchFamily="34" charset="0"/>
              </a:rPr>
              <a:t>10um</a:t>
            </a:r>
            <a:endParaRPr lang="en-US" altLang="pt-BR" sz="1200">
              <a:latin typeface="Verdana" panose="020B0604030504040204" pitchFamily="34" charset="0"/>
            </a:endParaRPr>
          </a:p>
        </p:txBody>
      </p:sp>
      <p:graphicFrame>
        <p:nvGraphicFramePr>
          <p:cNvPr id="43" name="Object 39">
            <a:extLst>
              <a:ext uri="{FF2B5EF4-FFF2-40B4-BE49-F238E27FC236}">
                <a16:creationId xmlns:a16="http://schemas.microsoft.com/office/drawing/2014/main" id="{D224BD09-E667-4AF7-829A-3C840511CC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791130"/>
              </p:ext>
            </p:extLst>
          </p:nvPr>
        </p:nvGraphicFramePr>
        <p:xfrm>
          <a:off x="2462212" y="5011077"/>
          <a:ext cx="92868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Photo Editor Photo" r:id="rId13" imgW="2734057" imgH="3000000" progId="MSPhotoEd.3">
                  <p:embed/>
                </p:oleObj>
              </mc:Choice>
              <mc:Fallback>
                <p:oleObj name="Photo Editor Photo" r:id="rId13" imgW="2734057" imgH="3000000" progId="MSPhotoEd.3">
                  <p:embed/>
                  <p:pic>
                    <p:nvPicPr>
                      <p:cNvPr id="26663" name="Object 39">
                        <a:extLst>
                          <a:ext uri="{FF2B5EF4-FFF2-40B4-BE49-F238E27FC236}">
                            <a16:creationId xmlns:a16="http://schemas.microsoft.com/office/drawing/2014/main" id="{AF1E8026-A505-43A7-B918-000D04B14B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2" y="5011077"/>
                        <a:ext cx="928688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40">
            <a:extLst>
              <a:ext uri="{FF2B5EF4-FFF2-40B4-BE49-F238E27FC236}">
                <a16:creationId xmlns:a16="http://schemas.microsoft.com/office/drawing/2014/main" id="{7E6F33CB-2D71-43FE-AC0C-0C760E45B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4262" y="6133439"/>
            <a:ext cx="19002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200">
                <a:latin typeface="Verdana" panose="020B0604030504040204" pitchFamily="34" charset="0"/>
              </a:rPr>
              <a:t>100.000k Transistores</a:t>
            </a:r>
            <a:endParaRPr lang="en-US" altLang="pt-BR" sz="1200">
              <a:latin typeface="Verdana" panose="020B0604030504040204" pitchFamily="34" charset="0"/>
            </a:endParaRPr>
          </a:p>
        </p:txBody>
      </p:sp>
      <p:sp>
        <p:nvSpPr>
          <p:cNvPr id="45" name="Text Box 41">
            <a:extLst>
              <a:ext uri="{FF2B5EF4-FFF2-40B4-BE49-F238E27FC236}">
                <a16:creationId xmlns:a16="http://schemas.microsoft.com/office/drawing/2014/main" id="{567ABCB1-0A8B-4922-B733-1CE96E155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2" y="430146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sz="1600">
                <a:latin typeface="GillSans" pitchFamily="34" charset="0"/>
              </a:rPr>
              <a:t>2004</a:t>
            </a:r>
            <a:endParaRPr lang="en-US" altLang="pt-BR" sz="1600">
              <a:latin typeface="GillSans" pitchFamily="34" charset="0"/>
            </a:endParaRPr>
          </a:p>
        </p:txBody>
      </p:sp>
      <p:pic>
        <p:nvPicPr>
          <p:cNvPr id="46" name="Picture 42">
            <a:hlinkClick r:id="rId15"/>
            <a:extLst>
              <a:ext uri="{FF2B5EF4-FFF2-40B4-BE49-F238E27FC236}">
                <a16:creationId xmlns:a16="http://schemas.microsoft.com/office/drawing/2014/main" id="{13139517-766D-4F68-AE71-E89BCB3C84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"/>
          <a:stretch>
            <a:fillRect/>
          </a:stretch>
        </p:blipFill>
        <p:spPr bwMode="auto">
          <a:xfrm>
            <a:off x="5370512" y="5076164"/>
            <a:ext cx="714375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3">
            <a:extLst>
              <a:ext uri="{FF2B5EF4-FFF2-40B4-BE49-F238E27FC236}">
                <a16:creationId xmlns:a16="http://schemas.microsoft.com/office/drawing/2014/main" id="{47E4CCC8-3363-42A6-A17D-8C590B7B3A1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"/>
          <a:stretch>
            <a:fillRect/>
          </a:stretch>
        </p:blipFill>
        <p:spPr bwMode="auto">
          <a:xfrm>
            <a:off x="6132512" y="5076164"/>
            <a:ext cx="706438" cy="7921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8" name="Picture 44">
            <a:hlinkClick r:id="rId18"/>
            <a:extLst>
              <a:ext uri="{FF2B5EF4-FFF2-40B4-BE49-F238E27FC236}">
                <a16:creationId xmlns:a16="http://schemas.microsoft.com/office/drawing/2014/main" id="{789FCF2E-0E5C-48B2-923C-7C62737FFB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2" y="5082514"/>
            <a:ext cx="704850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5">
            <a:hlinkClick r:id="rId18"/>
            <a:extLst>
              <a:ext uri="{FF2B5EF4-FFF2-40B4-BE49-F238E27FC236}">
                <a16:creationId xmlns:a16="http://schemas.microsoft.com/office/drawing/2014/main" id="{E8820B90-C1E6-4B9F-9521-7287A80CAC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5076164"/>
            <a:ext cx="704850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Box 46">
            <a:extLst>
              <a:ext uri="{FF2B5EF4-FFF2-40B4-BE49-F238E27FC236}">
                <a16:creationId xmlns:a16="http://schemas.microsoft.com/office/drawing/2014/main" id="{0DDD0046-DCA9-4DEE-B555-746496F4F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7" y="5257139"/>
            <a:ext cx="404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2000" b="1">
                <a:latin typeface="Verdana" panose="020B0604030504040204" pitchFamily="34" charset="0"/>
              </a:rPr>
              <a:t>+</a:t>
            </a:r>
            <a:endParaRPr lang="en-US" altLang="pt-BR" sz="2000" b="1">
              <a:latin typeface="Verdana" panose="020B0604030504040204" pitchFamily="34" charset="0"/>
            </a:endParaRPr>
          </a:p>
        </p:txBody>
      </p:sp>
      <p:sp>
        <p:nvSpPr>
          <p:cNvPr id="51" name="Text Box 47">
            <a:extLst>
              <a:ext uri="{FF2B5EF4-FFF2-40B4-BE49-F238E27FC236}">
                <a16:creationId xmlns:a16="http://schemas.microsoft.com/office/drawing/2014/main" id="{37DB341B-C192-4BA9-BA24-53CA3713C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2112" y="4295114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sz="1600">
                <a:latin typeface="GillSans" pitchFamily="34" charset="0"/>
              </a:rPr>
              <a:t>2005</a:t>
            </a:r>
            <a:endParaRPr lang="en-US" altLang="pt-BR" sz="1600">
              <a:latin typeface="GillSans" pitchFamily="34" charset="0"/>
            </a:endParaRPr>
          </a:p>
        </p:txBody>
      </p:sp>
      <p:pic>
        <p:nvPicPr>
          <p:cNvPr id="53" name="Picture 4" descr="Resultado de imagem para PROCESSAdores amd  .png">
            <a:extLst>
              <a:ext uri="{FF2B5EF4-FFF2-40B4-BE49-F238E27FC236}">
                <a16:creationId xmlns:a16="http://schemas.microsoft.com/office/drawing/2014/main" id="{A334645D-B179-4CED-B6B9-752307542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3"/>
          <a:stretch/>
        </p:blipFill>
        <p:spPr bwMode="auto">
          <a:xfrm>
            <a:off x="7105889" y="746545"/>
            <a:ext cx="351385" cy="32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616753F3-61C9-40F9-B40B-A094E81E78EB}"/>
              </a:ext>
            </a:extLst>
          </p:cNvPr>
          <p:cNvSpPr txBox="1"/>
          <p:nvPr/>
        </p:nvSpPr>
        <p:spPr>
          <a:xfrm>
            <a:off x="5890692" y="642984"/>
            <a:ext cx="2186508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601" b="1" dirty="0"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AMD</a:t>
            </a:r>
          </a:p>
        </p:txBody>
      </p:sp>
    </p:spTree>
    <p:extLst>
      <p:ext uri="{BB962C8B-B14F-4D97-AF65-F5344CB8AC3E}">
        <p14:creationId xmlns:p14="http://schemas.microsoft.com/office/powerpoint/2010/main" val="304767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6B40A-4F13-4B5A-806E-C21D7210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EVOLUÇÃO AMD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B8203C-66AE-4E00-81F5-CFDBE0DA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45E489-76F7-48D3-94E1-FDE51419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7C01BB-2AEE-4DF0-89CF-D8F6FEAD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15</a:t>
            </a:fld>
            <a:endParaRPr lang="pt-PT"/>
          </a:p>
        </p:txBody>
      </p:sp>
      <p:sp>
        <p:nvSpPr>
          <p:cNvPr id="8" name="AutoShape 2089">
            <a:extLst>
              <a:ext uri="{FF2B5EF4-FFF2-40B4-BE49-F238E27FC236}">
                <a16:creationId xmlns:a16="http://schemas.microsoft.com/office/drawing/2014/main" id="{C08974FF-E95D-48F2-B07D-F87B3DCFC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1" y="1365409"/>
            <a:ext cx="8740775" cy="601663"/>
          </a:xfrm>
          <a:prstGeom prst="rightArrow">
            <a:avLst>
              <a:gd name="adj1" fmla="val 54093"/>
              <a:gd name="adj2" fmla="val 111446"/>
            </a:avLst>
          </a:prstGeom>
          <a:gradFill rotWithShape="1">
            <a:gsLst>
              <a:gs pos="0">
                <a:srgbClr val="AFFFAF"/>
              </a:gs>
              <a:gs pos="100000">
                <a:schemeClr val="tx2"/>
              </a:gs>
            </a:gsLst>
            <a:lin ang="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pt-BR" altLang="pt-BR" sz="2000" b="1">
              <a:latin typeface="Verdana" panose="020B0604030504040204" pitchFamily="34" charset="0"/>
            </a:endParaRPr>
          </a:p>
        </p:txBody>
      </p:sp>
      <p:pic>
        <p:nvPicPr>
          <p:cNvPr id="10" name="Picture 2090">
            <a:extLst>
              <a:ext uri="{FF2B5EF4-FFF2-40B4-BE49-F238E27FC236}">
                <a16:creationId xmlns:a16="http://schemas.microsoft.com/office/drawing/2014/main" id="{FC2A1554-871B-4C60-8D48-8761AFDDD66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1924209"/>
            <a:ext cx="711200" cy="79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Object 2091">
            <a:extLst>
              <a:ext uri="{FF2B5EF4-FFF2-40B4-BE49-F238E27FC236}">
                <a16:creationId xmlns:a16="http://schemas.microsoft.com/office/drawing/2014/main" id="{6A20370B-D46F-4321-855D-EE5CDAC2DB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174999"/>
              </p:ext>
            </p:extLst>
          </p:nvPr>
        </p:nvGraphicFramePr>
        <p:xfrm>
          <a:off x="5373688" y="3594259"/>
          <a:ext cx="68897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Photo Editor Photo" r:id="rId4" imgW="2734057" imgH="3000000" progId="MSPhotoEd.3">
                  <p:embed/>
                </p:oleObj>
              </mc:Choice>
              <mc:Fallback>
                <p:oleObj name="Photo Editor Photo" r:id="rId4" imgW="2734057" imgH="3000000" progId="MSPhotoEd.3">
                  <p:embed/>
                  <p:pic>
                    <p:nvPicPr>
                      <p:cNvPr id="69675" name="Object 2091">
                        <a:extLst>
                          <a:ext uri="{FF2B5EF4-FFF2-40B4-BE49-F238E27FC236}">
                            <a16:creationId xmlns:a16="http://schemas.microsoft.com/office/drawing/2014/main" id="{C353607D-3BCC-44C6-BAE2-0A7FC6F67155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17" t="1199" r="3424" b="1920"/>
                      <a:stretch>
                        <a:fillRect/>
                      </a:stretch>
                    </p:blipFill>
                    <p:spPr bwMode="auto">
                      <a:xfrm>
                        <a:off x="5373688" y="3594259"/>
                        <a:ext cx="688975" cy="7921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2092">
            <a:hlinkClick r:id="rId6"/>
            <a:extLst>
              <a:ext uri="{FF2B5EF4-FFF2-40B4-BE49-F238E27FC236}">
                <a16:creationId xmlns:a16="http://schemas.microsoft.com/office/drawing/2014/main" id="{3349AC3D-564B-4295-B4AC-0058754C6D3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"/>
          <a:stretch>
            <a:fillRect/>
          </a:stretch>
        </p:blipFill>
        <p:spPr bwMode="auto">
          <a:xfrm>
            <a:off x="6388101" y="3573622"/>
            <a:ext cx="714375" cy="7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93">
            <a:extLst>
              <a:ext uri="{FF2B5EF4-FFF2-40B4-BE49-F238E27FC236}">
                <a16:creationId xmlns:a16="http://schemas.microsoft.com/office/drawing/2014/main" id="{0CD4F55A-3603-46E5-BE7A-59E59A32213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"/>
          <a:stretch>
            <a:fillRect/>
          </a:stretch>
        </p:blipFill>
        <p:spPr bwMode="auto">
          <a:xfrm>
            <a:off x="6396038" y="4429284"/>
            <a:ext cx="706438" cy="7921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8" name="Picture 2094">
            <a:hlinkClick r:id="rId9"/>
            <a:extLst>
              <a:ext uri="{FF2B5EF4-FFF2-40B4-BE49-F238E27FC236}">
                <a16:creationId xmlns:a16="http://schemas.microsoft.com/office/drawing/2014/main" id="{737BDBDF-3F16-4E30-869E-21D7DCC62EE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5194459"/>
            <a:ext cx="704850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95">
            <a:hlinkClick r:id="rId11"/>
            <a:extLst>
              <a:ext uri="{FF2B5EF4-FFF2-40B4-BE49-F238E27FC236}">
                <a16:creationId xmlns:a16="http://schemas.microsoft.com/office/drawing/2014/main" id="{08830EBA-4900-404A-B738-A7BC8DC2F75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3" y="4388009"/>
            <a:ext cx="704850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96">
            <a:hlinkClick r:id="rId13"/>
            <a:extLst>
              <a:ext uri="{FF2B5EF4-FFF2-40B4-BE49-F238E27FC236}">
                <a16:creationId xmlns:a16="http://schemas.microsoft.com/office/drawing/2014/main" id="{F34B1689-8A35-496D-896A-07931278C73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1" y="3581559"/>
            <a:ext cx="704850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97">
            <a:hlinkClick r:id="rId15"/>
            <a:extLst>
              <a:ext uri="{FF2B5EF4-FFF2-40B4-BE49-F238E27FC236}">
                <a16:creationId xmlns:a16="http://schemas.microsoft.com/office/drawing/2014/main" id="{2395E765-6F84-417F-B649-CF274EA2CEA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3599022"/>
            <a:ext cx="782637" cy="792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98">
            <a:hlinkClick r:id="rId17"/>
            <a:extLst>
              <a:ext uri="{FF2B5EF4-FFF2-40B4-BE49-F238E27FC236}">
                <a16:creationId xmlns:a16="http://schemas.microsoft.com/office/drawing/2014/main" id="{4DBE0C72-7787-4284-AB07-26952FBF56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3587909"/>
            <a:ext cx="785812" cy="79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Group 2140">
            <a:extLst>
              <a:ext uri="{FF2B5EF4-FFF2-40B4-BE49-F238E27FC236}">
                <a16:creationId xmlns:a16="http://schemas.microsoft.com/office/drawing/2014/main" id="{1A35A065-415E-4325-8417-E4B8293F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19753"/>
              </p:ext>
            </p:extLst>
          </p:nvPr>
        </p:nvGraphicFramePr>
        <p:xfrm>
          <a:off x="-36512" y="1514634"/>
          <a:ext cx="8305800" cy="396240"/>
        </p:xfrm>
        <a:graphic>
          <a:graphicData uri="http://schemas.openxmlformats.org/drawingml/2006/table">
            <a:tbl>
              <a:tblPr/>
              <a:tblGrid>
                <a:gridCol w="1038225">
                  <a:extLst>
                    <a:ext uri="{9D8B030D-6E8A-4147-A177-3AD203B41FA5}">
                      <a16:colId xmlns:a16="http://schemas.microsoft.com/office/drawing/2014/main" val="3154231704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206878536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549126186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643171559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306727714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18216629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4027807682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686353627"/>
                    </a:ext>
                  </a:extLst>
                </a:gridCol>
              </a:tblGrid>
              <a:tr h="2984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1991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1992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1993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1994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1995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1996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1997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1998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401692"/>
                  </a:ext>
                </a:extLst>
              </a:tr>
            </a:tbl>
          </a:graphicData>
        </a:graphic>
      </p:graphicFrame>
      <p:pic>
        <p:nvPicPr>
          <p:cNvPr id="30" name="Picture 2112">
            <a:hlinkClick r:id="rId19"/>
            <a:extLst>
              <a:ext uri="{FF2B5EF4-FFF2-40B4-BE49-F238E27FC236}">
                <a16:creationId xmlns:a16="http://schemas.microsoft.com/office/drawing/2014/main" id="{4E701293-0F14-44D7-B539-7AD5039E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9" t="15279" r="16486" b="15681"/>
          <a:stretch>
            <a:fillRect/>
          </a:stretch>
        </p:blipFill>
        <p:spPr bwMode="auto">
          <a:xfrm>
            <a:off x="4265613" y="1924209"/>
            <a:ext cx="784225" cy="793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13">
            <a:hlinkClick r:id="rId21"/>
            <a:extLst>
              <a:ext uri="{FF2B5EF4-FFF2-40B4-BE49-F238E27FC236}">
                <a16:creationId xmlns:a16="http://schemas.microsoft.com/office/drawing/2014/main" id="{D3F42926-05B7-4002-9309-8EC2B956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6" y="1924209"/>
            <a:ext cx="725487" cy="79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114">
            <a:hlinkClick r:id="rId23"/>
            <a:extLst>
              <a:ext uri="{FF2B5EF4-FFF2-40B4-BE49-F238E27FC236}">
                <a16:creationId xmlns:a16="http://schemas.microsoft.com/office/drawing/2014/main" id="{D7CA7BFC-6D97-4CC9-96BA-16ACDC16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6" y="3579972"/>
            <a:ext cx="792162" cy="7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115">
            <a:extLst>
              <a:ext uri="{FF2B5EF4-FFF2-40B4-BE49-F238E27FC236}">
                <a16:creationId xmlns:a16="http://schemas.microsoft.com/office/drawing/2014/main" id="{54D872D7-AAA6-4564-920E-3DAADB6DCAD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1" t="12825" r="14468" b="15231"/>
          <a:stretch>
            <a:fillRect/>
          </a:stretch>
        </p:blipFill>
        <p:spPr bwMode="auto">
          <a:xfrm>
            <a:off x="6375401" y="1924209"/>
            <a:ext cx="711200" cy="79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116">
            <a:hlinkClick r:id="rId26"/>
            <a:extLst>
              <a:ext uri="{FF2B5EF4-FFF2-40B4-BE49-F238E27FC236}">
                <a16:creationId xmlns:a16="http://schemas.microsoft.com/office/drawing/2014/main" id="{5E53D331-3BE4-4DC6-A105-8D5F60566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9" t="5400" r="10529" b="5669"/>
          <a:stretch>
            <a:fillRect/>
          </a:stretch>
        </p:blipFill>
        <p:spPr bwMode="auto">
          <a:xfrm>
            <a:off x="7367588" y="1924209"/>
            <a:ext cx="695325" cy="795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117">
            <a:extLst>
              <a:ext uri="{FF2B5EF4-FFF2-40B4-BE49-F238E27FC236}">
                <a16:creationId xmlns:a16="http://schemas.microsoft.com/office/drawing/2014/main" id="{50428F6B-9089-4373-BA04-78F8CF7AE3B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924209"/>
            <a:ext cx="742950" cy="79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AutoShape 2118">
            <a:extLst>
              <a:ext uri="{FF2B5EF4-FFF2-40B4-BE49-F238E27FC236}">
                <a16:creationId xmlns:a16="http://schemas.microsoft.com/office/drawing/2014/main" id="{7543C727-5373-4BB1-B675-148C0ED75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3" y="3035459"/>
            <a:ext cx="8740775" cy="601663"/>
          </a:xfrm>
          <a:prstGeom prst="rightArrow">
            <a:avLst>
              <a:gd name="adj1" fmla="val 54093"/>
              <a:gd name="adj2" fmla="val 111446"/>
            </a:avLst>
          </a:prstGeom>
          <a:gradFill rotWithShape="1">
            <a:gsLst>
              <a:gs pos="0">
                <a:srgbClr val="AFFFAF"/>
              </a:gs>
              <a:gs pos="100000">
                <a:schemeClr val="tx2"/>
              </a:gs>
            </a:gsLst>
            <a:lin ang="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pt-BR" altLang="pt-BR" sz="2000" b="1">
              <a:latin typeface="Verdana" panose="020B0604030504040204" pitchFamily="34" charset="0"/>
            </a:endParaRPr>
          </a:p>
        </p:txBody>
      </p:sp>
      <p:graphicFrame>
        <p:nvGraphicFramePr>
          <p:cNvPr id="44" name="Group 2141">
            <a:extLst>
              <a:ext uri="{FF2B5EF4-FFF2-40B4-BE49-F238E27FC236}">
                <a16:creationId xmlns:a16="http://schemas.microsoft.com/office/drawing/2014/main" id="{8E855489-7EE4-4AD8-9AF6-9C7CE92FF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806906"/>
              </p:ext>
            </p:extLst>
          </p:nvPr>
        </p:nvGraphicFramePr>
        <p:xfrm>
          <a:off x="-19049" y="3184684"/>
          <a:ext cx="8305800" cy="396240"/>
        </p:xfrm>
        <a:graphic>
          <a:graphicData uri="http://schemas.openxmlformats.org/drawingml/2006/table">
            <a:tbl>
              <a:tblPr/>
              <a:tblGrid>
                <a:gridCol w="1038225">
                  <a:extLst>
                    <a:ext uri="{9D8B030D-6E8A-4147-A177-3AD203B41FA5}">
                      <a16:colId xmlns:a16="http://schemas.microsoft.com/office/drawing/2014/main" val="51342862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1715407089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827120854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31657096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91438029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97486062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347491479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1677884546"/>
                    </a:ext>
                  </a:extLst>
                </a:gridCol>
              </a:tblGrid>
              <a:tr h="2984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1999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2001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2002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2003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2004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2005</a:t>
                      </a:r>
                      <a:endParaRPr kumimoji="0" lang="en-US" altLang="pt-BR" sz="4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4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i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pt-BR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2006</a:t>
                      </a:r>
                      <a:endParaRPr kumimoji="0" lang="en-US" altLang="pt-BR" sz="4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234698"/>
                  </a:ext>
                </a:extLst>
              </a:tr>
            </a:tbl>
          </a:graphicData>
        </a:graphic>
      </p:graphicFrame>
      <p:pic>
        <p:nvPicPr>
          <p:cNvPr id="46" name="Picture 2132">
            <a:hlinkClick r:id="rId29"/>
            <a:extLst>
              <a:ext uri="{FF2B5EF4-FFF2-40B4-BE49-F238E27FC236}">
                <a16:creationId xmlns:a16="http://schemas.microsoft.com/office/drawing/2014/main" id="{23A4E145-BC2D-4207-BB79-FB70E5E1F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t="3607" r="5412" b="6442"/>
          <a:stretch>
            <a:fillRect/>
          </a:stretch>
        </p:blipFill>
        <p:spPr bwMode="auto">
          <a:xfrm>
            <a:off x="2151063" y="4464209"/>
            <a:ext cx="784225" cy="790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Box 2133">
            <a:extLst>
              <a:ext uri="{FF2B5EF4-FFF2-40B4-BE49-F238E27FC236}">
                <a16:creationId xmlns:a16="http://schemas.microsoft.com/office/drawing/2014/main" id="{6D73FCDD-01FB-4C5E-A1A1-A2E3D8FEA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8" y="2676684"/>
            <a:ext cx="873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400" b="1">
                <a:latin typeface="Verdana" panose="020B0604030504040204" pitchFamily="34" charset="0"/>
              </a:rPr>
              <a:t>am386</a:t>
            </a:r>
            <a:endParaRPr lang="en-US" altLang="pt-BR" sz="1400" b="1">
              <a:latin typeface="Verdana" panose="020B0604030504040204" pitchFamily="34" charset="0"/>
            </a:endParaRPr>
          </a:p>
        </p:txBody>
      </p:sp>
      <p:sp>
        <p:nvSpPr>
          <p:cNvPr id="50" name="Text Box 2134">
            <a:extLst>
              <a:ext uri="{FF2B5EF4-FFF2-40B4-BE49-F238E27FC236}">
                <a16:creationId xmlns:a16="http://schemas.microsoft.com/office/drawing/2014/main" id="{87EDF20A-B42C-4810-94A1-454643BB5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88" y="2676684"/>
            <a:ext cx="873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400" b="1">
                <a:latin typeface="Verdana" panose="020B0604030504040204" pitchFamily="34" charset="0"/>
              </a:rPr>
              <a:t>am486</a:t>
            </a:r>
            <a:endParaRPr lang="en-US" altLang="pt-BR" sz="1400" b="1">
              <a:latin typeface="Verdana" panose="020B0604030504040204" pitchFamily="34" charset="0"/>
            </a:endParaRPr>
          </a:p>
        </p:txBody>
      </p:sp>
      <p:pic>
        <p:nvPicPr>
          <p:cNvPr id="52" name="Picture 2135">
            <a:hlinkClick r:id="rId9"/>
            <a:extLst>
              <a:ext uri="{FF2B5EF4-FFF2-40B4-BE49-F238E27FC236}">
                <a16:creationId xmlns:a16="http://schemas.microsoft.com/office/drawing/2014/main" id="{7D9BFDB1-8C34-4448-8447-62BA00C13D9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1" y="5305584"/>
            <a:ext cx="704850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136">
            <a:hlinkClick r:id="rId9"/>
            <a:extLst>
              <a:ext uri="{FF2B5EF4-FFF2-40B4-BE49-F238E27FC236}">
                <a16:creationId xmlns:a16="http://schemas.microsoft.com/office/drawing/2014/main" id="{BAA760AC-2839-4A82-B97F-3993A104E9B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5299234"/>
            <a:ext cx="704850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137">
            <a:hlinkClick r:id="rId31"/>
            <a:extLst>
              <a:ext uri="{FF2B5EF4-FFF2-40B4-BE49-F238E27FC236}">
                <a16:creationId xmlns:a16="http://schemas.microsoft.com/office/drawing/2014/main" id="{C07FD789-1F12-4AB7-9553-7E4D63882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1" y="3583147"/>
            <a:ext cx="798512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138">
            <a:hlinkClick r:id="rId33"/>
            <a:extLst>
              <a:ext uri="{FF2B5EF4-FFF2-40B4-BE49-F238E27FC236}">
                <a16:creationId xmlns:a16="http://schemas.microsoft.com/office/drawing/2014/main" id="{FBE6D676-D4D5-47F1-8318-EA89ACF3A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1" y="6007259"/>
            <a:ext cx="704850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 Box 2139">
            <a:extLst>
              <a:ext uri="{FF2B5EF4-FFF2-40B4-BE49-F238E27FC236}">
                <a16:creationId xmlns:a16="http://schemas.microsoft.com/office/drawing/2014/main" id="{9CAE0737-56DD-4049-99BA-F7DB2CF19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3676" y="5480209"/>
            <a:ext cx="4048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2000" b="1">
                <a:latin typeface="Verdana" panose="020B0604030504040204" pitchFamily="34" charset="0"/>
              </a:rPr>
              <a:t>+</a:t>
            </a:r>
            <a:endParaRPr lang="en-US" altLang="pt-BR" sz="2000" b="1">
              <a:latin typeface="Verdana" panose="020B0604030504040204" pitchFamily="34" charset="0"/>
            </a:endParaRPr>
          </a:p>
        </p:txBody>
      </p:sp>
      <p:pic>
        <p:nvPicPr>
          <p:cNvPr id="62" name="Picture 4" descr="Resultado de imagem para PROCESSAdores amd  .png">
            <a:extLst>
              <a:ext uri="{FF2B5EF4-FFF2-40B4-BE49-F238E27FC236}">
                <a16:creationId xmlns:a16="http://schemas.microsoft.com/office/drawing/2014/main" id="{A787F2C4-DF0E-445C-9E89-757D0CB31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3"/>
          <a:stretch/>
        </p:blipFill>
        <p:spPr bwMode="auto">
          <a:xfrm>
            <a:off x="7105889" y="746545"/>
            <a:ext cx="351385" cy="32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A5BB5BAD-D313-4894-AD82-3BBF19C3ADBD}"/>
              </a:ext>
            </a:extLst>
          </p:cNvPr>
          <p:cNvSpPr txBox="1"/>
          <p:nvPr/>
        </p:nvSpPr>
        <p:spPr>
          <a:xfrm>
            <a:off x="5890692" y="642984"/>
            <a:ext cx="2186508" cy="59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601" b="1" dirty="0">
                <a:latin typeface="Arial Black" panose="020B0A040201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AMD</a:t>
            </a:r>
          </a:p>
        </p:txBody>
      </p:sp>
    </p:spTree>
    <p:extLst>
      <p:ext uri="{BB962C8B-B14F-4D97-AF65-F5344CB8AC3E}">
        <p14:creationId xmlns:p14="http://schemas.microsoft.com/office/powerpoint/2010/main" val="2258318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8AED3F-406A-4D5C-981D-54996F49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F61C6A-EC7F-4268-8FD7-C3512AA8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0AD5D7-CD99-4808-88D2-FD55F7CC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16</a:t>
            </a:fld>
            <a:endParaRPr lang="pt-PT"/>
          </a:p>
        </p:txBody>
      </p:sp>
      <p:pic>
        <p:nvPicPr>
          <p:cNvPr id="8194" name="Picture 2" descr="A evolução dos processadores da AMD - Hardware.com.br">
            <a:extLst>
              <a:ext uri="{FF2B5EF4-FFF2-40B4-BE49-F238E27FC236}">
                <a16:creationId xmlns:a16="http://schemas.microsoft.com/office/drawing/2014/main" id="{96E949C3-7EF9-48DB-BF0D-B3DA5861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" y="620688"/>
            <a:ext cx="8197148" cy="566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rocessadores AMD Ryzen estão superando a Intel nas vendas em regiões da  Ásia - Galinha Programadora">
            <a:extLst>
              <a:ext uri="{FF2B5EF4-FFF2-40B4-BE49-F238E27FC236}">
                <a16:creationId xmlns:a16="http://schemas.microsoft.com/office/drawing/2014/main" id="{04BBD5A1-24C5-47B3-9EFB-12F4B167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29" y="6165304"/>
            <a:ext cx="1267341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06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C661D-6FF4-4438-8166-8C6F3510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INSTRUÇÕES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3CD57E-E3BD-4E32-BBD6-D227649D5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pt-BR" sz="2400" dirty="0"/>
              <a:t>Representação elementar que gera uma ação em um computador. </a:t>
            </a:r>
          </a:p>
          <a:p>
            <a:pPr algn="just" eaLnBrk="1" hangingPunct="1">
              <a:lnSpc>
                <a:spcPct val="150000"/>
              </a:lnSpc>
            </a:pPr>
            <a:r>
              <a:rPr lang="pt-BR" sz="2400" dirty="0"/>
              <a:t>Determina o que o computador deve fazer naquele instante. Um programa é composto por muitas instruções, que são executadas de forma ordenada pelo processador.</a:t>
            </a:r>
          </a:p>
          <a:p>
            <a:pPr algn="just" eaLnBrk="1" hangingPunct="1">
              <a:lnSpc>
                <a:spcPct val="150000"/>
              </a:lnSpc>
            </a:pPr>
            <a:r>
              <a:rPr lang="pt-BR" sz="2400" dirty="0"/>
              <a:t>Estrutura de uma instrução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09CF8C-334E-444F-AEE1-3C692BA4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2FFDD5-DA5D-4FAF-9B71-2DAF8CBE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7A03D-CC80-4B04-8668-A053C97D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17</a:t>
            </a:fld>
            <a:endParaRPr lang="pt-PT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D8974C0-2491-4869-B9E2-B09F84B7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661248"/>
            <a:ext cx="6426509" cy="31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1">
            <a:extLst>
              <a:ext uri="{FF2B5EF4-FFF2-40B4-BE49-F238E27FC236}">
                <a16:creationId xmlns:a16="http://schemas.microsoft.com/office/drawing/2014/main" id="{10EDB3FA-3110-4287-A64B-7766B17EB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586" y="6076215"/>
            <a:ext cx="36072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1500" dirty="0"/>
              <a:t>00000010001100100100000000100000</a:t>
            </a:r>
          </a:p>
        </p:txBody>
      </p:sp>
      <p:sp>
        <p:nvSpPr>
          <p:cNvPr id="12" name="Retângulo 2">
            <a:extLst>
              <a:ext uri="{FF2B5EF4-FFF2-40B4-BE49-F238E27FC236}">
                <a16:creationId xmlns:a16="http://schemas.microsoft.com/office/drawing/2014/main" id="{CB616F0E-5A75-475D-A5B6-AA5E3A92F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777" y="6354894"/>
            <a:ext cx="151195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1350"/>
              <a:t>add $t0, $s1, $s2</a:t>
            </a:r>
          </a:p>
        </p:txBody>
      </p:sp>
    </p:spTree>
    <p:extLst>
      <p:ext uri="{BB962C8B-B14F-4D97-AF65-F5344CB8AC3E}">
        <p14:creationId xmlns:p14="http://schemas.microsoft.com/office/powerpoint/2010/main" val="334440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72A92-B139-47AC-8C81-2CEF839D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INSTRUÇÕES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86A7F6-B124-488F-A192-15D34392C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z="2701" b="1" dirty="0"/>
              <a:t>Matemáticas e lógicas</a:t>
            </a:r>
          </a:p>
          <a:p>
            <a:pPr lvl="1" eaLnBrk="1" hangingPunct="1"/>
            <a:r>
              <a:rPr lang="pt-BR" sz="2401" dirty="0"/>
              <a:t>Soma, subtração, </a:t>
            </a:r>
            <a:r>
              <a:rPr lang="pt-BR" sz="2401" dirty="0" err="1"/>
              <a:t>and</a:t>
            </a:r>
            <a:r>
              <a:rPr lang="pt-BR" sz="2401" dirty="0"/>
              <a:t>, or...</a:t>
            </a:r>
          </a:p>
          <a:p>
            <a:pPr eaLnBrk="1" hangingPunct="1"/>
            <a:r>
              <a:rPr lang="pt-BR" sz="2701" b="1" dirty="0"/>
              <a:t>Movimentação de dados</a:t>
            </a:r>
          </a:p>
          <a:p>
            <a:pPr lvl="1" eaLnBrk="1" hangingPunct="1"/>
            <a:r>
              <a:rPr lang="pt-BR" sz="2401" dirty="0"/>
              <a:t>registrador – registrador; registrador – memória; memória – registrador.</a:t>
            </a:r>
          </a:p>
          <a:p>
            <a:pPr eaLnBrk="1" hangingPunct="1"/>
            <a:r>
              <a:rPr lang="pt-BR" sz="2701" b="1" dirty="0"/>
              <a:t>Entrada/Saída</a:t>
            </a:r>
          </a:p>
          <a:p>
            <a:pPr eaLnBrk="1" hangingPunct="1"/>
            <a:r>
              <a:rPr lang="pt-BR" sz="2701" b="1" dirty="0"/>
              <a:t>Controle</a:t>
            </a:r>
          </a:p>
          <a:p>
            <a:pPr lvl="1" eaLnBrk="1" hangingPunct="1"/>
            <a:r>
              <a:rPr lang="pt-BR" sz="2401" dirty="0"/>
              <a:t>Instruções de salto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48A7CE-03AA-465D-8B2D-586DBDDC9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51B69C-228E-45FD-B856-E8DBD99D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4B1626-796C-4181-AF5F-A194D983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693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81196-81C5-4E92-B43B-F3C874B0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PIPILINE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FFABCD-5D4B-4753-AAD8-6D1AF8C8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400" b="1" i="1" dirty="0"/>
              <a:t>Pipeline</a:t>
            </a:r>
            <a:r>
              <a:rPr lang="pt-BR" sz="2400" dirty="0"/>
              <a:t> é uma técnica de </a:t>
            </a:r>
            <a:r>
              <a:rPr lang="pt-BR" sz="2400" i="1" dirty="0"/>
              <a:t>hardware</a:t>
            </a:r>
            <a:r>
              <a:rPr lang="pt-BR" sz="2400" dirty="0"/>
              <a:t> que permite que a CPU realize a busca de uma ou mais instruções além da próxima a ser executada. Estas instruções são colocadas em uma fila de memória dentro do processador (CPU) onde aguardam o momento de serem executadas: assim que uma instrução termina o primeiro estágio e parte para o segundo, a próxima instrução já ocupa o primeiro estágio.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50CFD5-A4A6-46A2-8A77-0D27BF23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2F06CA-A86F-456D-9039-8C3793B1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ADCDD-1526-4852-93D6-61BEAB49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79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EB6F50C-F17E-48C6-B679-C7CA30A1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VEREMOS HOJE ???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1F60D57E-1830-48A9-B38E-8E7960D3A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Processadores</a:t>
            </a:r>
          </a:p>
          <a:p>
            <a:pPr lvl="1"/>
            <a:r>
              <a:rPr lang="pt-BR" sz="2400" dirty="0"/>
              <a:t>INTEL</a:t>
            </a:r>
          </a:p>
          <a:p>
            <a:pPr lvl="1"/>
            <a:r>
              <a:rPr lang="pt-BR" sz="2400" dirty="0"/>
              <a:t>AMD</a:t>
            </a:r>
          </a:p>
          <a:p>
            <a:pPr lvl="1"/>
            <a:r>
              <a:rPr lang="pt-BR" sz="2400" dirty="0"/>
              <a:t>Arquitetura de um Processador</a:t>
            </a:r>
          </a:p>
          <a:p>
            <a:r>
              <a:rPr lang="pt-BR" sz="2400" b="1" dirty="0"/>
              <a:t>Instruções</a:t>
            </a:r>
          </a:p>
          <a:p>
            <a:pPr lvl="1"/>
            <a:r>
              <a:rPr lang="pt-BR" sz="2400" dirty="0"/>
              <a:t>Tipos de Instruções</a:t>
            </a:r>
          </a:p>
          <a:p>
            <a:pPr lvl="1"/>
            <a:r>
              <a:rPr lang="pt-BR" sz="2400" dirty="0" err="1"/>
              <a:t>Pipiline</a:t>
            </a:r>
            <a:endParaRPr lang="pt-BR" sz="2400" dirty="0"/>
          </a:p>
          <a:p>
            <a:pPr lvl="1"/>
            <a:r>
              <a:rPr lang="pt-BR" sz="2400" dirty="0"/>
              <a:t>Paralelismo</a:t>
            </a:r>
          </a:p>
          <a:p>
            <a:pPr lvl="1"/>
            <a:r>
              <a:rPr lang="pt-BR" sz="2400" dirty="0"/>
              <a:t>Multiprogramação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992783-731C-406F-905D-C163D79B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4BED4-5358-45E3-908B-563BD5325D5A}" type="datetime1">
              <a:rPr lang="pt-PT" smtClean="0"/>
              <a:t>07/10/2020</a:t>
            </a:fld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3708B-CFAA-45BE-A0A4-F2A9F824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</a:t>
            </a:fld>
            <a:endParaRPr lang="pt-PT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3EEF4D2F-31D2-4E3B-9AA4-E61BF995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pic>
        <p:nvPicPr>
          <p:cNvPr id="2" name="Picture 2" descr="Processadores AMD Ryzen estão superando a Intel nas vendas em regiões da  Ásia - Galinha Programadora">
            <a:extLst>
              <a:ext uri="{FF2B5EF4-FFF2-40B4-BE49-F238E27FC236}">
                <a16:creationId xmlns:a16="http://schemas.microsoft.com/office/drawing/2014/main" id="{2C63EBF9-0F3E-4604-B97A-08651B21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29" y="6165304"/>
            <a:ext cx="1267341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111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EC395-3C08-4D5D-B05D-80ED04BE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LAVANDERIA SEQUENCIAL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3F6DFE-BECE-4200-9450-087B0D84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EC5340-5254-4BFC-B1E3-12AC25F9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78E8A1-12E9-4520-91A3-5643A65F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20</a:t>
            </a:fld>
            <a:endParaRPr lang="pt-PT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A1EEB7B-1240-4D4B-9366-D7738C01D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982" y="5560367"/>
            <a:ext cx="6631127" cy="61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84" tIns="33346" rIns="67884" bIns="33346"/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pt-BR" sz="1350" b="1"/>
              <a:t>A lavanderia sequencial leva 6 horas para 4 volumes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0595457D-F7E4-4585-A095-883FAAF664DC}"/>
              </a:ext>
            </a:extLst>
          </p:cNvPr>
          <p:cNvGrpSpPr>
            <a:grpSpLocks/>
          </p:cNvGrpSpPr>
          <p:nvPr/>
        </p:nvGrpSpPr>
        <p:grpSpPr bwMode="auto">
          <a:xfrm>
            <a:off x="1492938" y="3321411"/>
            <a:ext cx="391818" cy="403727"/>
            <a:chOff x="532" y="1620"/>
            <a:chExt cx="329" cy="339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04612AD-799D-4B04-8A25-F27C0778B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" y="1620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9E0C6B41-A6DA-4069-8962-DA470E285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" y="1670"/>
              <a:ext cx="2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 dirty="0"/>
                <a:t>A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D453AD06-8C89-419E-B960-B611FC5DAC2F}"/>
              </a:ext>
            </a:extLst>
          </p:cNvPr>
          <p:cNvGrpSpPr>
            <a:grpSpLocks/>
          </p:cNvGrpSpPr>
          <p:nvPr/>
        </p:nvGrpSpPr>
        <p:grpSpPr bwMode="auto">
          <a:xfrm>
            <a:off x="1483411" y="3940698"/>
            <a:ext cx="391818" cy="403727"/>
            <a:chOff x="524" y="2140"/>
            <a:chExt cx="329" cy="339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649FA2B-522D-4717-A139-8C7176FC9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2140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F364E43A-5C25-4273-804F-CD07EB28E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2190"/>
              <a:ext cx="2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C73A8E41-C583-4E0F-A012-AA79E86709C2}"/>
              </a:ext>
            </a:extLst>
          </p:cNvPr>
          <p:cNvGrpSpPr>
            <a:grpSpLocks/>
          </p:cNvGrpSpPr>
          <p:nvPr/>
        </p:nvGrpSpPr>
        <p:grpSpPr bwMode="auto">
          <a:xfrm>
            <a:off x="1464356" y="4493292"/>
            <a:ext cx="391818" cy="403727"/>
            <a:chOff x="508" y="2604"/>
            <a:chExt cx="329" cy="339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29A49F5-E79E-4A8C-AA15-56D694177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2604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D370AE02-1BB2-4507-8717-77DDC4045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654"/>
              <a:ext cx="2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C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D4D3785E-50C9-4EBE-BB6C-5D52671624E5}"/>
              </a:ext>
            </a:extLst>
          </p:cNvPr>
          <p:cNvGrpSpPr>
            <a:grpSpLocks/>
          </p:cNvGrpSpPr>
          <p:nvPr/>
        </p:nvGrpSpPr>
        <p:grpSpPr bwMode="auto">
          <a:xfrm>
            <a:off x="1454828" y="5055413"/>
            <a:ext cx="391818" cy="403727"/>
            <a:chOff x="500" y="3076"/>
            <a:chExt cx="329" cy="339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60DEFE07-CEC9-47F9-8752-C523AF57D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3076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E2BF451C-8D93-4B77-9A5D-37EE13359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" y="3126"/>
              <a:ext cx="2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D</a:t>
              </a:r>
            </a:p>
          </p:txBody>
        </p:sp>
      </p:grpSp>
      <p:sp>
        <p:nvSpPr>
          <p:cNvPr id="20" name="Rectangle 18">
            <a:extLst>
              <a:ext uri="{FF2B5EF4-FFF2-40B4-BE49-F238E27FC236}">
                <a16:creationId xmlns:a16="http://schemas.microsoft.com/office/drawing/2014/main" id="{8BDEE4DD-06A3-408C-BD20-18A0EC877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648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30</a:t>
            </a:r>
          </a:p>
        </p:txBody>
      </p:sp>
      <p:grpSp>
        <p:nvGrpSpPr>
          <p:cNvPr id="21" name="Group 19">
            <a:extLst>
              <a:ext uri="{FF2B5EF4-FFF2-40B4-BE49-F238E27FC236}">
                <a16:creationId xmlns:a16="http://schemas.microsoft.com/office/drawing/2014/main" id="{87621116-4132-4A3A-8688-438557BA8F2E}"/>
              </a:ext>
            </a:extLst>
          </p:cNvPr>
          <p:cNvGrpSpPr>
            <a:grpSpLocks/>
          </p:cNvGrpSpPr>
          <p:nvPr/>
        </p:nvGrpSpPr>
        <p:grpSpPr bwMode="auto">
          <a:xfrm>
            <a:off x="1974076" y="2945073"/>
            <a:ext cx="1162353" cy="0"/>
            <a:chOff x="936" y="1304"/>
            <a:chExt cx="976" cy="0"/>
          </a:xfrm>
        </p:grpSpPr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151D3A5E-3CA7-4D47-8873-6A1CA0386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" y="1304"/>
              <a:ext cx="320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C0EAAB49-50A5-4D97-A7BB-D13974AF5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4" y="1304"/>
              <a:ext cx="392" cy="0"/>
            </a:xfrm>
            <a:prstGeom prst="line">
              <a:avLst/>
            </a:prstGeom>
            <a:noFill/>
            <a:ln w="50800">
              <a:solidFill>
                <a:srgbClr val="A2C1F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6718E696-59CA-4DEF-A4B5-3FCB57572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4" y="1304"/>
              <a:ext cx="248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</p:grpSp>
      <p:sp>
        <p:nvSpPr>
          <p:cNvPr id="25" name="Rectangle 23">
            <a:extLst>
              <a:ext uri="{FF2B5EF4-FFF2-40B4-BE49-F238E27FC236}">
                <a16:creationId xmlns:a16="http://schemas.microsoft.com/office/drawing/2014/main" id="{7612291D-E8DF-4242-84BD-826DC70F5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4912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40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2B8DF58F-E68D-45FD-B649-BA3F1F888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39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20</a:t>
            </a: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B09BF95B-9E2C-4046-A702-FDADA9635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4703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6F6B9328-C383-41A8-8B2D-55E3386F6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1077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81A0CAE8-E898-4E44-A356-CA7E4E48D3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5956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51E80B4F-3D41-46A0-A9CB-200CF6B84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056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30</a:t>
            </a:r>
          </a:p>
        </p:txBody>
      </p:sp>
      <p:grpSp>
        <p:nvGrpSpPr>
          <p:cNvPr id="31" name="Group 29">
            <a:extLst>
              <a:ext uri="{FF2B5EF4-FFF2-40B4-BE49-F238E27FC236}">
                <a16:creationId xmlns:a16="http://schemas.microsoft.com/office/drawing/2014/main" id="{A6BBE57F-8FA4-4343-8754-F715159CFC3E}"/>
              </a:ext>
            </a:extLst>
          </p:cNvPr>
          <p:cNvGrpSpPr>
            <a:grpSpLocks/>
          </p:cNvGrpSpPr>
          <p:nvPr/>
        </p:nvGrpSpPr>
        <p:grpSpPr bwMode="auto">
          <a:xfrm>
            <a:off x="3155484" y="2945073"/>
            <a:ext cx="1162353" cy="0"/>
            <a:chOff x="1928" y="1304"/>
            <a:chExt cx="976" cy="0"/>
          </a:xfrm>
        </p:grpSpPr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2F335935-28DA-4637-A01C-F8FA54297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1304"/>
              <a:ext cx="320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BF19DDA4-E2B0-48B1-8DCB-6C382FF038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304"/>
              <a:ext cx="392" cy="0"/>
            </a:xfrm>
            <a:prstGeom prst="line">
              <a:avLst/>
            </a:prstGeom>
            <a:noFill/>
            <a:ln w="50800">
              <a:solidFill>
                <a:srgbClr val="A2C1F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F44229D6-4127-4F21-A929-546488F0A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6" y="1304"/>
              <a:ext cx="248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</p:grpSp>
      <p:sp>
        <p:nvSpPr>
          <p:cNvPr id="35" name="Rectangle 33">
            <a:extLst>
              <a:ext uri="{FF2B5EF4-FFF2-40B4-BE49-F238E27FC236}">
                <a16:creationId xmlns:a16="http://schemas.microsoft.com/office/drawing/2014/main" id="{3A88C295-8EE4-4568-B43A-36790AADF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320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40</a:t>
            </a:r>
          </a:p>
        </p:txBody>
      </p:sp>
      <p:sp>
        <p:nvSpPr>
          <p:cNvPr id="36" name="Rectangle 34">
            <a:extLst>
              <a:ext uri="{FF2B5EF4-FFF2-40B4-BE49-F238E27FC236}">
                <a16:creationId xmlns:a16="http://schemas.microsoft.com/office/drawing/2014/main" id="{11D5EE16-8756-43C4-8041-D610F2C27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947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20</a:t>
            </a:r>
          </a:p>
        </p:txBody>
      </p:sp>
      <p:sp>
        <p:nvSpPr>
          <p:cNvPr id="37" name="Line 35">
            <a:extLst>
              <a:ext uri="{FF2B5EF4-FFF2-40B4-BE49-F238E27FC236}">
                <a16:creationId xmlns:a16="http://schemas.microsoft.com/office/drawing/2014/main" id="{DE83E61A-97DB-43AD-B86C-F02F4F572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6110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38" name="Line 36">
            <a:extLst>
              <a:ext uri="{FF2B5EF4-FFF2-40B4-BE49-F238E27FC236}">
                <a16:creationId xmlns:a16="http://schemas.microsoft.com/office/drawing/2014/main" id="{4AA728AE-1864-452E-818E-6DFF7BF3B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485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C32BDFA7-20F5-4855-9483-4FE071324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7364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40" name="Rectangle 38">
            <a:extLst>
              <a:ext uri="{FF2B5EF4-FFF2-40B4-BE49-F238E27FC236}">
                <a16:creationId xmlns:a16="http://schemas.microsoft.com/office/drawing/2014/main" id="{9E3591B2-DD19-4882-8657-E7B7019BD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463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30</a:t>
            </a:r>
          </a:p>
        </p:txBody>
      </p:sp>
      <p:grpSp>
        <p:nvGrpSpPr>
          <p:cNvPr id="41" name="Group 39">
            <a:extLst>
              <a:ext uri="{FF2B5EF4-FFF2-40B4-BE49-F238E27FC236}">
                <a16:creationId xmlns:a16="http://schemas.microsoft.com/office/drawing/2014/main" id="{9F4327D6-31F8-4283-B75A-21B15926BDBD}"/>
              </a:ext>
            </a:extLst>
          </p:cNvPr>
          <p:cNvGrpSpPr>
            <a:grpSpLocks/>
          </p:cNvGrpSpPr>
          <p:nvPr/>
        </p:nvGrpSpPr>
        <p:grpSpPr bwMode="auto">
          <a:xfrm>
            <a:off x="4336891" y="2945073"/>
            <a:ext cx="1162353" cy="0"/>
            <a:chOff x="2920" y="1304"/>
            <a:chExt cx="976" cy="0"/>
          </a:xfrm>
        </p:grpSpPr>
        <p:sp>
          <p:nvSpPr>
            <p:cNvPr id="42" name="Line 40">
              <a:extLst>
                <a:ext uri="{FF2B5EF4-FFF2-40B4-BE49-F238E27FC236}">
                  <a16:creationId xmlns:a16="http://schemas.microsoft.com/office/drawing/2014/main" id="{A92D2AB7-D514-4FE6-A481-8FCA59805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0" y="1304"/>
              <a:ext cx="320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43" name="Line 41">
              <a:extLst>
                <a:ext uri="{FF2B5EF4-FFF2-40B4-BE49-F238E27FC236}">
                  <a16:creationId xmlns:a16="http://schemas.microsoft.com/office/drawing/2014/main" id="{457E2EA2-7064-4862-BD5F-1E9365C0E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8" y="1304"/>
              <a:ext cx="392" cy="0"/>
            </a:xfrm>
            <a:prstGeom prst="line">
              <a:avLst/>
            </a:prstGeom>
            <a:noFill/>
            <a:ln w="50800">
              <a:solidFill>
                <a:srgbClr val="A2C1F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44" name="Line 42">
              <a:extLst>
                <a:ext uri="{FF2B5EF4-FFF2-40B4-BE49-F238E27FC236}">
                  <a16:creationId xmlns:a16="http://schemas.microsoft.com/office/drawing/2014/main" id="{B4F1C83E-5DCB-4429-8B5D-5FA9D4EE5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304"/>
              <a:ext cx="248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</p:grpSp>
      <p:sp>
        <p:nvSpPr>
          <p:cNvPr id="45" name="Rectangle 43">
            <a:extLst>
              <a:ext uri="{FF2B5EF4-FFF2-40B4-BE49-F238E27FC236}">
                <a16:creationId xmlns:a16="http://schemas.microsoft.com/office/drawing/2014/main" id="{1F811D94-6736-4684-9EF8-B5FECC340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728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40</a:t>
            </a: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8AE74146-1E49-4589-8264-6BF64AB9B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354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20</a:t>
            </a:r>
          </a:p>
        </p:txBody>
      </p:sp>
      <p:sp>
        <p:nvSpPr>
          <p:cNvPr id="47" name="Line 45">
            <a:extLst>
              <a:ext uri="{FF2B5EF4-FFF2-40B4-BE49-F238E27FC236}">
                <a16:creationId xmlns:a16="http://schemas.microsoft.com/office/drawing/2014/main" id="{A37CB1F7-C36C-48A0-9552-033110545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7518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48" name="Line 46">
            <a:extLst>
              <a:ext uri="{FF2B5EF4-FFF2-40B4-BE49-F238E27FC236}">
                <a16:creationId xmlns:a16="http://schemas.microsoft.com/office/drawing/2014/main" id="{4FD26EEF-1971-42D0-840D-CA7065DA0D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3892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A4DA4192-5095-4DCD-8986-B433F5BF8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772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50" name="Rectangle 48">
            <a:extLst>
              <a:ext uri="{FF2B5EF4-FFF2-40B4-BE49-F238E27FC236}">
                <a16:creationId xmlns:a16="http://schemas.microsoft.com/office/drawing/2014/main" id="{FF6DB8B8-78ED-40A3-ABA0-55308733F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871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30</a:t>
            </a:r>
          </a:p>
        </p:txBody>
      </p:sp>
      <p:grpSp>
        <p:nvGrpSpPr>
          <p:cNvPr id="51" name="Group 49">
            <a:extLst>
              <a:ext uri="{FF2B5EF4-FFF2-40B4-BE49-F238E27FC236}">
                <a16:creationId xmlns:a16="http://schemas.microsoft.com/office/drawing/2014/main" id="{AD0254A8-A183-4BC3-B737-71F5B5B6FB02}"/>
              </a:ext>
            </a:extLst>
          </p:cNvPr>
          <p:cNvGrpSpPr>
            <a:grpSpLocks/>
          </p:cNvGrpSpPr>
          <p:nvPr/>
        </p:nvGrpSpPr>
        <p:grpSpPr bwMode="auto">
          <a:xfrm>
            <a:off x="5518299" y="2945073"/>
            <a:ext cx="1162353" cy="0"/>
            <a:chOff x="3912" y="1304"/>
            <a:chExt cx="976" cy="0"/>
          </a:xfrm>
        </p:grpSpPr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BEF99E9C-BD6D-48D0-A9F4-BB63A50F9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2" y="1304"/>
              <a:ext cx="320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8549B28A-DAA4-42E9-A42F-9DE5B7B33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0" y="1304"/>
              <a:ext cx="392" cy="0"/>
            </a:xfrm>
            <a:prstGeom prst="line">
              <a:avLst/>
            </a:prstGeom>
            <a:noFill/>
            <a:ln w="50800">
              <a:solidFill>
                <a:srgbClr val="A2C1F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54" name="Line 52">
              <a:extLst>
                <a:ext uri="{FF2B5EF4-FFF2-40B4-BE49-F238E27FC236}">
                  <a16:creationId xmlns:a16="http://schemas.microsoft.com/office/drawing/2014/main" id="{A58A681A-863A-4974-83D0-D6DB4D2D8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0" y="1304"/>
              <a:ext cx="248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</p:grpSp>
      <p:sp>
        <p:nvSpPr>
          <p:cNvPr id="55" name="Rectangle 53">
            <a:extLst>
              <a:ext uri="{FF2B5EF4-FFF2-40B4-BE49-F238E27FC236}">
                <a16:creationId xmlns:a16="http://schemas.microsoft.com/office/drawing/2014/main" id="{95260955-4409-4623-97C4-BD30D761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135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40</a:t>
            </a:r>
          </a:p>
        </p:txBody>
      </p:sp>
      <p:sp>
        <p:nvSpPr>
          <p:cNvPr id="56" name="Rectangle 54">
            <a:extLst>
              <a:ext uri="{FF2B5EF4-FFF2-40B4-BE49-F238E27FC236}">
                <a16:creationId xmlns:a16="http://schemas.microsoft.com/office/drawing/2014/main" id="{CEE359FB-6685-453D-AA4F-6E13C1FD3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9762" y="2952219"/>
            <a:ext cx="39357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20</a:t>
            </a: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1AC638F9-2673-481E-B238-87357CE13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8926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1E255BA1-BB78-416E-8BAD-5AFB757E29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5300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0E1BADC4-A759-4D25-9754-4D9D68D60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0179" y="2811689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grpSp>
        <p:nvGrpSpPr>
          <p:cNvPr id="60" name="Group 58">
            <a:extLst>
              <a:ext uri="{FF2B5EF4-FFF2-40B4-BE49-F238E27FC236}">
                <a16:creationId xmlns:a16="http://schemas.microsoft.com/office/drawing/2014/main" id="{FFD80C92-BE0F-49DD-951B-A674C9BC6A21}"/>
              </a:ext>
            </a:extLst>
          </p:cNvPr>
          <p:cNvGrpSpPr>
            <a:grpSpLocks/>
          </p:cNvGrpSpPr>
          <p:nvPr/>
        </p:nvGrpSpPr>
        <p:grpSpPr bwMode="auto">
          <a:xfrm>
            <a:off x="1978841" y="3245189"/>
            <a:ext cx="1151635" cy="533539"/>
            <a:chOff x="940" y="1556"/>
            <a:chExt cx="967" cy="448"/>
          </a:xfrm>
        </p:grpSpPr>
        <p:grpSp>
          <p:nvGrpSpPr>
            <p:cNvPr id="61" name="Group 59">
              <a:extLst>
                <a:ext uri="{FF2B5EF4-FFF2-40B4-BE49-F238E27FC236}">
                  <a16:creationId xmlns:a16="http://schemas.microsoft.com/office/drawing/2014/main" id="{70406375-8BDD-498F-9510-D5765E5140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" y="1556"/>
              <a:ext cx="305" cy="448"/>
              <a:chOff x="940" y="1556"/>
              <a:chExt cx="305" cy="448"/>
            </a:xfrm>
          </p:grpSpPr>
          <p:grpSp>
            <p:nvGrpSpPr>
              <p:cNvPr id="75" name="Group 60">
                <a:extLst>
                  <a:ext uri="{FF2B5EF4-FFF2-40B4-BE49-F238E27FC236}">
                    <a16:creationId xmlns:a16="http://schemas.microsoft.com/office/drawing/2014/main" id="{8504F2D7-7204-41BE-8E41-FA6556C2EA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0" y="1556"/>
                <a:ext cx="305" cy="448"/>
                <a:chOff x="940" y="1556"/>
                <a:chExt cx="305" cy="448"/>
              </a:xfrm>
            </p:grpSpPr>
            <p:sp>
              <p:nvSpPr>
                <p:cNvPr id="77" name="AutoShape 61">
                  <a:extLst>
                    <a:ext uri="{FF2B5EF4-FFF2-40B4-BE49-F238E27FC236}">
                      <a16:creationId xmlns:a16="http://schemas.microsoft.com/office/drawing/2014/main" id="{BE9F06FB-65BF-49B1-8903-D70499D5DD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0" y="1627"/>
                  <a:ext cx="305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78" name="AutoShape 62">
                  <a:extLst>
                    <a:ext uri="{FF2B5EF4-FFF2-40B4-BE49-F238E27FC236}">
                      <a16:creationId xmlns:a16="http://schemas.microsoft.com/office/drawing/2014/main" id="{3EE6509D-8BD6-44E9-BC23-52FD1E3F9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" y="1556"/>
                  <a:ext cx="235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76" name="AutoShape 63">
                <a:extLst>
                  <a:ext uri="{FF2B5EF4-FFF2-40B4-BE49-F238E27FC236}">
                    <a16:creationId xmlns:a16="http://schemas.microsoft.com/office/drawing/2014/main" id="{D4620F13-7992-43DE-B209-DA41B1A32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2" y="1660"/>
                <a:ext cx="158" cy="27"/>
              </a:xfrm>
              <a:prstGeom prst="parallelogram">
                <a:avLst>
                  <a:gd name="adj" fmla="val 146269"/>
                </a:avLst>
              </a:prstGeom>
              <a:solidFill>
                <a:srgbClr val="F6BF6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grpSp>
          <p:nvGrpSpPr>
            <p:cNvPr id="62" name="Group 64">
              <a:extLst>
                <a:ext uri="{FF2B5EF4-FFF2-40B4-BE49-F238E27FC236}">
                  <a16:creationId xmlns:a16="http://schemas.microsoft.com/office/drawing/2014/main" id="{DFE7719B-D876-4700-A1BC-F32884CC50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1" y="1556"/>
              <a:ext cx="378" cy="448"/>
              <a:chOff x="1241" y="1556"/>
              <a:chExt cx="378" cy="448"/>
            </a:xfrm>
          </p:grpSpPr>
          <p:grpSp>
            <p:nvGrpSpPr>
              <p:cNvPr id="70" name="Group 65">
                <a:extLst>
                  <a:ext uri="{FF2B5EF4-FFF2-40B4-BE49-F238E27FC236}">
                    <a16:creationId xmlns:a16="http://schemas.microsoft.com/office/drawing/2014/main" id="{7502248A-224D-4FA5-8E2F-4CD5186AB1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1" y="1556"/>
                <a:ext cx="378" cy="448"/>
                <a:chOff x="1241" y="1556"/>
                <a:chExt cx="378" cy="448"/>
              </a:xfrm>
            </p:grpSpPr>
            <p:sp>
              <p:nvSpPr>
                <p:cNvPr id="73" name="AutoShape 66">
                  <a:extLst>
                    <a:ext uri="{FF2B5EF4-FFF2-40B4-BE49-F238E27FC236}">
                      <a16:creationId xmlns:a16="http://schemas.microsoft.com/office/drawing/2014/main" id="{77C19FE0-A32F-4AC0-8F45-AB87A76EA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1" y="1627"/>
                  <a:ext cx="378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74" name="AutoShape 67">
                  <a:extLst>
                    <a:ext uri="{FF2B5EF4-FFF2-40B4-BE49-F238E27FC236}">
                      <a16:creationId xmlns:a16="http://schemas.microsoft.com/office/drawing/2014/main" id="{C7173919-B9A3-448A-BD94-7511D682B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7" y="1556"/>
                  <a:ext cx="292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71" name="Oval 68">
                <a:extLst>
                  <a:ext uri="{FF2B5EF4-FFF2-40B4-BE49-F238E27FC236}">
                    <a16:creationId xmlns:a16="http://schemas.microsoft.com/office/drawing/2014/main" id="{275531B7-968A-4935-871E-11A06289D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592"/>
                <a:ext cx="49" cy="2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72" name="AutoShape 69">
                <a:extLst>
                  <a:ext uri="{FF2B5EF4-FFF2-40B4-BE49-F238E27FC236}">
                    <a16:creationId xmlns:a16="http://schemas.microsoft.com/office/drawing/2014/main" id="{0D882413-E63B-4EE3-B990-4038FA5CB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1802"/>
                <a:ext cx="198" cy="84"/>
              </a:xfrm>
              <a:prstGeom prst="octagon">
                <a:avLst>
                  <a:gd name="adj" fmla="val 29282"/>
                </a:avLst>
              </a:prstGeom>
              <a:solidFill>
                <a:srgbClr val="A2C1FE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9497E4A3-F4A4-4477-A6AE-5CDE48B2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5" y="1785"/>
              <a:ext cx="86" cy="192"/>
            </a:xfrm>
            <a:custGeom>
              <a:avLst/>
              <a:gdLst>
                <a:gd name="T0" fmla="*/ 62 w 86"/>
                <a:gd name="T1" fmla="*/ 0 h 192"/>
                <a:gd name="T2" fmla="*/ 85 w 86"/>
                <a:gd name="T3" fmla="*/ 0 h 192"/>
                <a:gd name="T4" fmla="*/ 23 w 86"/>
                <a:gd name="T5" fmla="*/ 191 h 192"/>
                <a:gd name="T6" fmla="*/ 0 w 86"/>
                <a:gd name="T7" fmla="*/ 191 h 192"/>
                <a:gd name="T8" fmla="*/ 62 w 8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92"/>
                <a:gd name="T17" fmla="*/ 86 w 8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92">
                  <a:moveTo>
                    <a:pt x="62" y="0"/>
                  </a:moveTo>
                  <a:lnTo>
                    <a:pt x="85" y="0"/>
                  </a:lnTo>
                  <a:lnTo>
                    <a:pt x="23" y="191"/>
                  </a:lnTo>
                  <a:lnTo>
                    <a:pt x="0" y="191"/>
                  </a:lnTo>
                  <a:lnTo>
                    <a:pt x="62" y="0"/>
                  </a:lnTo>
                </a:path>
              </a:pathLst>
            </a:cu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64" name="Rectangle 71">
              <a:extLst>
                <a:ext uri="{FF2B5EF4-FFF2-40B4-BE49-F238E27FC236}">
                  <a16:creationId xmlns:a16="http://schemas.microsoft.com/office/drawing/2014/main" id="{DA017AAE-A4A1-4481-908D-F048EE9C7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1" y="1785"/>
              <a:ext cx="106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sp>
          <p:nvSpPr>
            <p:cNvPr id="65" name="Rectangle 72">
              <a:extLst>
                <a:ext uri="{FF2B5EF4-FFF2-40B4-BE49-F238E27FC236}">
                  <a16:creationId xmlns:a16="http://schemas.microsoft.com/office/drawing/2014/main" id="{246D47F7-8952-460A-A2FD-966917D3A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1866"/>
              <a:ext cx="82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sp>
          <p:nvSpPr>
            <p:cNvPr id="66" name="Rectangle 73">
              <a:extLst>
                <a:ext uri="{FF2B5EF4-FFF2-40B4-BE49-F238E27FC236}">
                  <a16:creationId xmlns:a16="http://schemas.microsoft.com/office/drawing/2014/main" id="{D17F974D-9723-483D-AF99-C622A2662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" y="1866"/>
              <a:ext cx="103" cy="11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grpSp>
          <p:nvGrpSpPr>
            <p:cNvPr id="67" name="Group 74">
              <a:extLst>
                <a:ext uri="{FF2B5EF4-FFF2-40B4-BE49-F238E27FC236}">
                  <a16:creationId xmlns:a16="http://schemas.microsoft.com/office/drawing/2014/main" id="{ADFB7CF7-66A5-447B-9DCC-43892AE9F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3" y="1613"/>
              <a:ext cx="194" cy="364"/>
              <a:chOff x="1623" y="1613"/>
              <a:chExt cx="194" cy="364"/>
            </a:xfrm>
          </p:grpSpPr>
          <p:sp>
            <p:nvSpPr>
              <p:cNvPr id="68" name="Oval 75">
                <a:extLst>
                  <a:ext uri="{FF2B5EF4-FFF2-40B4-BE49-F238E27FC236}">
                    <a16:creationId xmlns:a16="http://schemas.microsoft.com/office/drawing/2014/main" id="{1E8881DC-8A3C-4514-9BE1-D8D114C2B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" y="1613"/>
                <a:ext cx="48" cy="48"/>
              </a:xfrm>
              <a:prstGeom prst="ellipse">
                <a:avLst/>
              </a:prstGeom>
              <a:solidFill>
                <a:srgbClr val="FC0128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69" name="Freeform 76">
                <a:extLst>
                  <a:ext uri="{FF2B5EF4-FFF2-40B4-BE49-F238E27FC236}">
                    <a16:creationId xmlns:a16="http://schemas.microsoft.com/office/drawing/2014/main" id="{7E3385A7-263C-4EC6-9F4C-A41FA96C9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681"/>
                <a:ext cx="194" cy="296"/>
              </a:xfrm>
              <a:custGeom>
                <a:avLst/>
                <a:gdLst>
                  <a:gd name="T0" fmla="*/ 2 w 194"/>
                  <a:gd name="T1" fmla="*/ 137 h 296"/>
                  <a:gd name="T2" fmla="*/ 1 w 194"/>
                  <a:gd name="T3" fmla="*/ 140 h 296"/>
                  <a:gd name="T4" fmla="*/ 0 w 194"/>
                  <a:gd name="T5" fmla="*/ 145 h 296"/>
                  <a:gd name="T6" fmla="*/ 0 w 194"/>
                  <a:gd name="T7" fmla="*/ 150 h 296"/>
                  <a:gd name="T8" fmla="*/ 2 w 194"/>
                  <a:gd name="T9" fmla="*/ 155 h 296"/>
                  <a:gd name="T10" fmla="*/ 4 w 194"/>
                  <a:gd name="T11" fmla="*/ 159 h 296"/>
                  <a:gd name="T12" fmla="*/ 8 w 194"/>
                  <a:gd name="T13" fmla="*/ 163 h 296"/>
                  <a:gd name="T14" fmla="*/ 12 w 194"/>
                  <a:gd name="T15" fmla="*/ 165 h 296"/>
                  <a:gd name="T16" fmla="*/ 16 w 194"/>
                  <a:gd name="T17" fmla="*/ 166 h 296"/>
                  <a:gd name="T18" fmla="*/ 21 w 194"/>
                  <a:gd name="T19" fmla="*/ 166 h 296"/>
                  <a:gd name="T20" fmla="*/ 126 w 194"/>
                  <a:gd name="T21" fmla="*/ 295 h 296"/>
                  <a:gd name="T22" fmla="*/ 159 w 194"/>
                  <a:gd name="T23" fmla="*/ 142 h 296"/>
                  <a:gd name="T24" fmla="*/ 159 w 194"/>
                  <a:gd name="T25" fmla="*/ 138 h 296"/>
                  <a:gd name="T26" fmla="*/ 157 w 194"/>
                  <a:gd name="T27" fmla="*/ 136 h 296"/>
                  <a:gd name="T28" fmla="*/ 154 w 194"/>
                  <a:gd name="T29" fmla="*/ 133 h 296"/>
                  <a:gd name="T30" fmla="*/ 152 w 194"/>
                  <a:gd name="T31" fmla="*/ 131 h 296"/>
                  <a:gd name="T32" fmla="*/ 148 w 194"/>
                  <a:gd name="T33" fmla="*/ 130 h 296"/>
                  <a:gd name="T34" fmla="*/ 144 w 194"/>
                  <a:gd name="T35" fmla="*/ 129 h 296"/>
                  <a:gd name="T36" fmla="*/ 140 w 194"/>
                  <a:gd name="T37" fmla="*/ 129 h 296"/>
                  <a:gd name="T38" fmla="*/ 137 w 194"/>
                  <a:gd name="T39" fmla="*/ 129 h 296"/>
                  <a:gd name="T40" fmla="*/ 93 w 194"/>
                  <a:gd name="T41" fmla="*/ 75 h 296"/>
                  <a:gd name="T42" fmla="*/ 179 w 194"/>
                  <a:gd name="T43" fmla="*/ 93 h 296"/>
                  <a:gd name="T44" fmla="*/ 183 w 194"/>
                  <a:gd name="T45" fmla="*/ 92 h 296"/>
                  <a:gd name="T46" fmla="*/ 185 w 194"/>
                  <a:gd name="T47" fmla="*/ 91 h 296"/>
                  <a:gd name="T48" fmla="*/ 189 w 194"/>
                  <a:gd name="T49" fmla="*/ 89 h 296"/>
                  <a:gd name="T50" fmla="*/ 191 w 194"/>
                  <a:gd name="T51" fmla="*/ 86 h 296"/>
                  <a:gd name="T52" fmla="*/ 192 w 194"/>
                  <a:gd name="T53" fmla="*/ 83 h 296"/>
                  <a:gd name="T54" fmla="*/ 193 w 194"/>
                  <a:gd name="T55" fmla="*/ 78 h 296"/>
                  <a:gd name="T56" fmla="*/ 192 w 194"/>
                  <a:gd name="T57" fmla="*/ 74 h 296"/>
                  <a:gd name="T58" fmla="*/ 190 w 194"/>
                  <a:gd name="T59" fmla="*/ 70 h 296"/>
                  <a:gd name="T60" fmla="*/ 188 w 194"/>
                  <a:gd name="T61" fmla="*/ 68 h 296"/>
                  <a:gd name="T62" fmla="*/ 184 w 194"/>
                  <a:gd name="T63" fmla="*/ 65 h 296"/>
                  <a:gd name="T64" fmla="*/ 181 w 194"/>
                  <a:gd name="T65" fmla="*/ 64 h 296"/>
                  <a:gd name="T66" fmla="*/ 122 w 194"/>
                  <a:gd name="T67" fmla="*/ 64 h 296"/>
                  <a:gd name="T68" fmla="*/ 112 w 194"/>
                  <a:gd name="T69" fmla="*/ 42 h 296"/>
                  <a:gd name="T70" fmla="*/ 113 w 194"/>
                  <a:gd name="T71" fmla="*/ 37 h 296"/>
                  <a:gd name="T72" fmla="*/ 114 w 194"/>
                  <a:gd name="T73" fmla="*/ 30 h 296"/>
                  <a:gd name="T74" fmla="*/ 114 w 194"/>
                  <a:gd name="T75" fmla="*/ 24 h 296"/>
                  <a:gd name="T76" fmla="*/ 112 w 194"/>
                  <a:gd name="T77" fmla="*/ 19 h 296"/>
                  <a:gd name="T78" fmla="*/ 110 w 194"/>
                  <a:gd name="T79" fmla="*/ 15 h 296"/>
                  <a:gd name="T80" fmla="*/ 107 w 194"/>
                  <a:gd name="T81" fmla="*/ 10 h 296"/>
                  <a:gd name="T82" fmla="*/ 103 w 194"/>
                  <a:gd name="T83" fmla="*/ 7 h 296"/>
                  <a:gd name="T84" fmla="*/ 98 w 194"/>
                  <a:gd name="T85" fmla="*/ 3 h 296"/>
                  <a:gd name="T86" fmla="*/ 93 w 194"/>
                  <a:gd name="T87" fmla="*/ 1 h 296"/>
                  <a:gd name="T88" fmla="*/ 87 w 194"/>
                  <a:gd name="T89" fmla="*/ 0 h 296"/>
                  <a:gd name="T90" fmla="*/ 81 w 194"/>
                  <a:gd name="T91" fmla="*/ 0 h 296"/>
                  <a:gd name="T92" fmla="*/ 75 w 194"/>
                  <a:gd name="T93" fmla="*/ 1 h 296"/>
                  <a:gd name="T94" fmla="*/ 69 w 194"/>
                  <a:gd name="T95" fmla="*/ 3 h 296"/>
                  <a:gd name="T96" fmla="*/ 63 w 194"/>
                  <a:gd name="T97" fmla="*/ 6 h 296"/>
                  <a:gd name="T98" fmla="*/ 59 w 194"/>
                  <a:gd name="T99" fmla="*/ 11 h 296"/>
                  <a:gd name="T100" fmla="*/ 55 w 194"/>
                  <a:gd name="T101" fmla="*/ 17 h 296"/>
                  <a:gd name="T102" fmla="*/ 53 w 194"/>
                  <a:gd name="T103" fmla="*/ 23 h 29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94"/>
                  <a:gd name="T157" fmla="*/ 0 h 296"/>
                  <a:gd name="T158" fmla="*/ 194 w 194"/>
                  <a:gd name="T159" fmla="*/ 296 h 29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94" h="296">
                    <a:moveTo>
                      <a:pt x="53" y="23"/>
                    </a:moveTo>
                    <a:lnTo>
                      <a:pt x="2" y="137"/>
                    </a:lnTo>
                    <a:lnTo>
                      <a:pt x="1" y="138"/>
                    </a:lnTo>
                    <a:lnTo>
                      <a:pt x="1" y="140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7"/>
                    </a:lnTo>
                    <a:lnTo>
                      <a:pt x="0" y="150"/>
                    </a:lnTo>
                    <a:lnTo>
                      <a:pt x="1" y="152"/>
                    </a:lnTo>
                    <a:lnTo>
                      <a:pt x="2" y="155"/>
                    </a:lnTo>
                    <a:lnTo>
                      <a:pt x="3" y="157"/>
                    </a:lnTo>
                    <a:lnTo>
                      <a:pt x="4" y="159"/>
                    </a:lnTo>
                    <a:lnTo>
                      <a:pt x="6" y="161"/>
                    </a:lnTo>
                    <a:lnTo>
                      <a:pt x="8" y="163"/>
                    </a:lnTo>
                    <a:lnTo>
                      <a:pt x="10" y="164"/>
                    </a:lnTo>
                    <a:lnTo>
                      <a:pt x="12" y="165"/>
                    </a:lnTo>
                    <a:lnTo>
                      <a:pt x="14" y="165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21" y="166"/>
                    </a:lnTo>
                    <a:lnTo>
                      <a:pt x="126" y="166"/>
                    </a:lnTo>
                    <a:lnTo>
                      <a:pt x="126" y="295"/>
                    </a:lnTo>
                    <a:lnTo>
                      <a:pt x="159" y="295"/>
                    </a:lnTo>
                    <a:lnTo>
                      <a:pt x="159" y="142"/>
                    </a:lnTo>
                    <a:lnTo>
                      <a:pt x="159" y="140"/>
                    </a:lnTo>
                    <a:lnTo>
                      <a:pt x="159" y="138"/>
                    </a:lnTo>
                    <a:lnTo>
                      <a:pt x="158" y="137"/>
                    </a:lnTo>
                    <a:lnTo>
                      <a:pt x="157" y="136"/>
                    </a:lnTo>
                    <a:lnTo>
                      <a:pt x="156" y="135"/>
                    </a:lnTo>
                    <a:lnTo>
                      <a:pt x="154" y="133"/>
                    </a:lnTo>
                    <a:lnTo>
                      <a:pt x="153" y="132"/>
                    </a:lnTo>
                    <a:lnTo>
                      <a:pt x="152" y="131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6" y="130"/>
                    </a:lnTo>
                    <a:lnTo>
                      <a:pt x="144" y="129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29"/>
                    </a:lnTo>
                    <a:lnTo>
                      <a:pt x="76" y="125"/>
                    </a:lnTo>
                    <a:lnTo>
                      <a:pt x="93" y="75"/>
                    </a:lnTo>
                    <a:lnTo>
                      <a:pt x="105" y="93"/>
                    </a:lnTo>
                    <a:lnTo>
                      <a:pt x="179" y="93"/>
                    </a:lnTo>
                    <a:lnTo>
                      <a:pt x="181" y="92"/>
                    </a:lnTo>
                    <a:lnTo>
                      <a:pt x="183" y="92"/>
                    </a:lnTo>
                    <a:lnTo>
                      <a:pt x="184" y="91"/>
                    </a:lnTo>
                    <a:lnTo>
                      <a:pt x="185" y="91"/>
                    </a:lnTo>
                    <a:lnTo>
                      <a:pt x="187" y="90"/>
                    </a:lnTo>
                    <a:lnTo>
                      <a:pt x="189" y="89"/>
                    </a:lnTo>
                    <a:lnTo>
                      <a:pt x="190" y="87"/>
                    </a:lnTo>
                    <a:lnTo>
                      <a:pt x="191" y="86"/>
                    </a:lnTo>
                    <a:lnTo>
                      <a:pt x="192" y="84"/>
                    </a:lnTo>
                    <a:lnTo>
                      <a:pt x="192" y="83"/>
                    </a:lnTo>
                    <a:lnTo>
                      <a:pt x="193" y="81"/>
                    </a:lnTo>
                    <a:lnTo>
                      <a:pt x="193" y="78"/>
                    </a:lnTo>
                    <a:lnTo>
                      <a:pt x="193" y="76"/>
                    </a:lnTo>
                    <a:lnTo>
                      <a:pt x="192" y="74"/>
                    </a:lnTo>
                    <a:lnTo>
                      <a:pt x="191" y="72"/>
                    </a:lnTo>
                    <a:lnTo>
                      <a:pt x="190" y="70"/>
                    </a:lnTo>
                    <a:lnTo>
                      <a:pt x="189" y="69"/>
                    </a:lnTo>
                    <a:lnTo>
                      <a:pt x="188" y="68"/>
                    </a:lnTo>
                    <a:lnTo>
                      <a:pt x="186" y="66"/>
                    </a:lnTo>
                    <a:lnTo>
                      <a:pt x="184" y="65"/>
                    </a:lnTo>
                    <a:lnTo>
                      <a:pt x="184" y="64"/>
                    </a:lnTo>
                    <a:lnTo>
                      <a:pt x="181" y="64"/>
                    </a:lnTo>
                    <a:lnTo>
                      <a:pt x="179" y="64"/>
                    </a:lnTo>
                    <a:lnTo>
                      <a:pt x="122" y="64"/>
                    </a:lnTo>
                    <a:lnTo>
                      <a:pt x="110" y="44"/>
                    </a:lnTo>
                    <a:lnTo>
                      <a:pt x="112" y="42"/>
                    </a:lnTo>
                    <a:lnTo>
                      <a:pt x="113" y="39"/>
                    </a:lnTo>
                    <a:lnTo>
                      <a:pt x="113" y="37"/>
                    </a:lnTo>
                    <a:lnTo>
                      <a:pt x="114" y="34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4" y="24"/>
                    </a:lnTo>
                    <a:lnTo>
                      <a:pt x="113" y="22"/>
                    </a:lnTo>
                    <a:lnTo>
                      <a:pt x="112" y="19"/>
                    </a:lnTo>
                    <a:lnTo>
                      <a:pt x="111" y="17"/>
                    </a:lnTo>
                    <a:lnTo>
                      <a:pt x="110" y="15"/>
                    </a:lnTo>
                    <a:lnTo>
                      <a:pt x="109" y="13"/>
                    </a:lnTo>
                    <a:lnTo>
                      <a:pt x="107" y="10"/>
                    </a:lnTo>
                    <a:lnTo>
                      <a:pt x="105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98" y="3"/>
                    </a:lnTo>
                    <a:lnTo>
                      <a:pt x="96" y="3"/>
                    </a:lnTo>
                    <a:lnTo>
                      <a:pt x="93" y="1"/>
                    </a:lnTo>
                    <a:lnTo>
                      <a:pt x="90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6" y="4"/>
                    </a:lnTo>
                    <a:lnTo>
                      <a:pt x="63" y="6"/>
                    </a:lnTo>
                    <a:lnTo>
                      <a:pt x="61" y="9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53" y="23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0" cap="rnd">
                    <a:solidFill>
                      <a:srgbClr val="000000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</p:grpSp>
      </p:grpSp>
      <p:sp>
        <p:nvSpPr>
          <p:cNvPr id="79" name="Rectangle 77">
            <a:extLst>
              <a:ext uri="{FF2B5EF4-FFF2-40B4-BE49-F238E27FC236}">
                <a16:creationId xmlns:a16="http://schemas.microsoft.com/office/drawing/2014/main" id="{40E05C7C-1980-4274-8A15-64737AB6A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2847" y="2141193"/>
            <a:ext cx="32945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6 </a:t>
            </a:r>
          </a:p>
        </p:txBody>
      </p:sp>
      <p:sp>
        <p:nvSpPr>
          <p:cNvPr id="80" name="Line 78">
            <a:extLst>
              <a:ext uri="{FF2B5EF4-FFF2-40B4-BE49-F238E27FC236}">
                <a16:creationId xmlns:a16="http://schemas.microsoft.com/office/drawing/2014/main" id="{E502C71D-4363-4CF6-8DEB-E55AFD77AA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4549" y="2563974"/>
            <a:ext cx="4754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81" name="Line 79">
            <a:extLst>
              <a:ext uri="{FF2B5EF4-FFF2-40B4-BE49-F238E27FC236}">
                <a16:creationId xmlns:a16="http://schemas.microsoft.com/office/drawing/2014/main" id="{9BFB8D9A-EC4B-4A01-B797-A2CA61C44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4549" y="2459172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82" name="Rectangle 80">
            <a:extLst>
              <a:ext uri="{FF2B5EF4-FFF2-40B4-BE49-F238E27FC236}">
                <a16:creationId xmlns:a16="http://schemas.microsoft.com/office/drawing/2014/main" id="{289C5CB6-E1D9-4782-9104-913187B97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564" y="2132856"/>
            <a:ext cx="26533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7</a:t>
            </a:r>
          </a:p>
        </p:txBody>
      </p:sp>
      <p:sp>
        <p:nvSpPr>
          <p:cNvPr id="83" name="Rectangle 81">
            <a:extLst>
              <a:ext uri="{FF2B5EF4-FFF2-40B4-BE49-F238E27FC236}">
                <a16:creationId xmlns:a16="http://schemas.microsoft.com/office/drawing/2014/main" id="{E07B3D01-B0B6-4D1B-8B96-71858A3D4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872" y="2132856"/>
            <a:ext cx="26533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8</a:t>
            </a:r>
          </a:p>
        </p:txBody>
      </p:sp>
      <p:sp>
        <p:nvSpPr>
          <p:cNvPr id="84" name="Rectangle 82">
            <a:extLst>
              <a:ext uri="{FF2B5EF4-FFF2-40B4-BE49-F238E27FC236}">
                <a16:creationId xmlns:a16="http://schemas.microsoft.com/office/drawing/2014/main" id="{4201D336-E671-4CD7-956C-5FB42BA2A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2070" y="2132856"/>
            <a:ext cx="26533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9</a:t>
            </a:r>
          </a:p>
        </p:txBody>
      </p:sp>
      <p:sp>
        <p:nvSpPr>
          <p:cNvPr id="85" name="Rectangle 83">
            <a:extLst>
              <a:ext uri="{FF2B5EF4-FFF2-40B4-BE49-F238E27FC236}">
                <a16:creationId xmlns:a16="http://schemas.microsoft.com/office/drawing/2014/main" id="{4260A4C2-5897-44ED-B7AA-8B5089A11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104" y="2142383"/>
            <a:ext cx="39357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10</a:t>
            </a:r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936243F6-FDFD-4D96-ABD5-55F829CC4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468" y="2132856"/>
            <a:ext cx="38081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11</a:t>
            </a:r>
          </a:p>
        </p:txBody>
      </p:sp>
      <p:sp>
        <p:nvSpPr>
          <p:cNvPr id="87" name="Rectangle 85">
            <a:extLst>
              <a:ext uri="{FF2B5EF4-FFF2-40B4-BE49-F238E27FC236}">
                <a16:creationId xmlns:a16="http://schemas.microsoft.com/office/drawing/2014/main" id="{ED556FFC-0438-46B6-BB0A-4795228A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5258" y="2106655"/>
            <a:ext cx="1265609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Meia noite</a:t>
            </a:r>
          </a:p>
        </p:txBody>
      </p:sp>
      <p:grpSp>
        <p:nvGrpSpPr>
          <p:cNvPr id="88" name="Group 86">
            <a:extLst>
              <a:ext uri="{FF2B5EF4-FFF2-40B4-BE49-F238E27FC236}">
                <a16:creationId xmlns:a16="http://schemas.microsoft.com/office/drawing/2014/main" id="{14C2309F-39A5-4071-9EBD-AA333527044D}"/>
              </a:ext>
            </a:extLst>
          </p:cNvPr>
          <p:cNvGrpSpPr>
            <a:grpSpLocks/>
          </p:cNvGrpSpPr>
          <p:nvPr/>
        </p:nvGrpSpPr>
        <p:grpSpPr bwMode="auto">
          <a:xfrm>
            <a:off x="3122139" y="3797783"/>
            <a:ext cx="1151635" cy="533539"/>
            <a:chOff x="1900" y="2020"/>
            <a:chExt cx="967" cy="448"/>
          </a:xfrm>
        </p:grpSpPr>
        <p:grpSp>
          <p:nvGrpSpPr>
            <p:cNvPr id="89" name="Group 87">
              <a:extLst>
                <a:ext uri="{FF2B5EF4-FFF2-40B4-BE49-F238E27FC236}">
                  <a16:creationId xmlns:a16="http://schemas.microsoft.com/office/drawing/2014/main" id="{782C86A6-D055-45CB-A8B5-133E0A13FC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0" y="2020"/>
              <a:ext cx="305" cy="448"/>
              <a:chOff x="1900" y="2020"/>
              <a:chExt cx="305" cy="448"/>
            </a:xfrm>
          </p:grpSpPr>
          <p:grpSp>
            <p:nvGrpSpPr>
              <p:cNvPr id="103" name="Group 88">
                <a:extLst>
                  <a:ext uri="{FF2B5EF4-FFF2-40B4-BE49-F238E27FC236}">
                    <a16:creationId xmlns:a16="http://schemas.microsoft.com/office/drawing/2014/main" id="{6E7CA1CA-F22A-478D-A012-795BEC7CD7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0" y="2020"/>
                <a:ext cx="305" cy="448"/>
                <a:chOff x="1900" y="2020"/>
                <a:chExt cx="305" cy="448"/>
              </a:xfrm>
            </p:grpSpPr>
            <p:sp>
              <p:nvSpPr>
                <p:cNvPr id="105" name="AutoShape 89">
                  <a:extLst>
                    <a:ext uri="{FF2B5EF4-FFF2-40B4-BE49-F238E27FC236}">
                      <a16:creationId xmlns:a16="http://schemas.microsoft.com/office/drawing/2014/main" id="{E3EA6E79-460D-4535-BB75-F067B82C42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0" y="2091"/>
                  <a:ext cx="305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106" name="AutoShape 90">
                  <a:extLst>
                    <a:ext uri="{FF2B5EF4-FFF2-40B4-BE49-F238E27FC236}">
                      <a16:creationId xmlns:a16="http://schemas.microsoft.com/office/drawing/2014/main" id="{D187DA45-A042-47AB-A50F-755EE194A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0" y="2020"/>
                  <a:ext cx="235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104" name="AutoShape 91">
                <a:extLst>
                  <a:ext uri="{FF2B5EF4-FFF2-40B4-BE49-F238E27FC236}">
                    <a16:creationId xmlns:a16="http://schemas.microsoft.com/office/drawing/2014/main" id="{2CE9C769-14B3-40F9-BCEF-43179717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124"/>
                <a:ext cx="158" cy="27"/>
              </a:xfrm>
              <a:prstGeom prst="parallelogram">
                <a:avLst>
                  <a:gd name="adj" fmla="val 146269"/>
                </a:avLst>
              </a:prstGeom>
              <a:solidFill>
                <a:srgbClr val="F6BF6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grpSp>
          <p:nvGrpSpPr>
            <p:cNvPr id="90" name="Group 92">
              <a:extLst>
                <a:ext uri="{FF2B5EF4-FFF2-40B4-BE49-F238E27FC236}">
                  <a16:creationId xmlns:a16="http://schemas.microsoft.com/office/drawing/2014/main" id="{6C78A8EB-FF2C-4254-975D-1F9F2D8287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1" y="2020"/>
              <a:ext cx="378" cy="448"/>
              <a:chOff x="2201" y="2020"/>
              <a:chExt cx="378" cy="448"/>
            </a:xfrm>
          </p:grpSpPr>
          <p:grpSp>
            <p:nvGrpSpPr>
              <p:cNvPr id="98" name="Group 93">
                <a:extLst>
                  <a:ext uri="{FF2B5EF4-FFF2-40B4-BE49-F238E27FC236}">
                    <a16:creationId xmlns:a16="http://schemas.microsoft.com/office/drawing/2014/main" id="{D92406B5-9267-4F6A-93FB-431B1CCDF0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1" y="2020"/>
                <a:ext cx="378" cy="448"/>
                <a:chOff x="2201" y="2020"/>
                <a:chExt cx="378" cy="448"/>
              </a:xfrm>
            </p:grpSpPr>
            <p:sp>
              <p:nvSpPr>
                <p:cNvPr id="101" name="AutoShape 94">
                  <a:extLst>
                    <a:ext uri="{FF2B5EF4-FFF2-40B4-BE49-F238E27FC236}">
                      <a16:creationId xmlns:a16="http://schemas.microsoft.com/office/drawing/2014/main" id="{6C5D55FD-5560-443D-A278-74F5D8A81D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1" y="2091"/>
                  <a:ext cx="378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102" name="AutoShape 95">
                  <a:extLst>
                    <a:ext uri="{FF2B5EF4-FFF2-40B4-BE49-F238E27FC236}">
                      <a16:creationId xmlns:a16="http://schemas.microsoft.com/office/drawing/2014/main" id="{B23CDAA5-7C88-44B3-A17E-1D5B947C5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7" y="2020"/>
                  <a:ext cx="292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99" name="Oval 96">
                <a:extLst>
                  <a:ext uri="{FF2B5EF4-FFF2-40B4-BE49-F238E27FC236}">
                    <a16:creationId xmlns:a16="http://schemas.microsoft.com/office/drawing/2014/main" id="{97169BD9-93C3-4534-B535-F1FB4DFD0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6" y="2056"/>
                <a:ext cx="49" cy="2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100" name="AutoShape 97">
                <a:extLst>
                  <a:ext uri="{FF2B5EF4-FFF2-40B4-BE49-F238E27FC236}">
                    <a16:creationId xmlns:a16="http://schemas.microsoft.com/office/drawing/2014/main" id="{7F55C6F6-76BB-46D7-91BE-DE79D0C82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" y="2266"/>
                <a:ext cx="198" cy="84"/>
              </a:xfrm>
              <a:prstGeom prst="octagon">
                <a:avLst>
                  <a:gd name="adj" fmla="val 29282"/>
                </a:avLst>
              </a:prstGeom>
              <a:solidFill>
                <a:srgbClr val="A2C1FE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2BD84CF6-54F4-4E8A-9695-4923E1744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2249"/>
              <a:ext cx="86" cy="192"/>
            </a:xfrm>
            <a:custGeom>
              <a:avLst/>
              <a:gdLst>
                <a:gd name="T0" fmla="*/ 62 w 86"/>
                <a:gd name="T1" fmla="*/ 0 h 192"/>
                <a:gd name="T2" fmla="*/ 85 w 86"/>
                <a:gd name="T3" fmla="*/ 0 h 192"/>
                <a:gd name="T4" fmla="*/ 23 w 86"/>
                <a:gd name="T5" fmla="*/ 191 h 192"/>
                <a:gd name="T6" fmla="*/ 0 w 86"/>
                <a:gd name="T7" fmla="*/ 191 h 192"/>
                <a:gd name="T8" fmla="*/ 62 w 8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92"/>
                <a:gd name="T17" fmla="*/ 86 w 8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92">
                  <a:moveTo>
                    <a:pt x="62" y="0"/>
                  </a:moveTo>
                  <a:lnTo>
                    <a:pt x="85" y="0"/>
                  </a:lnTo>
                  <a:lnTo>
                    <a:pt x="23" y="191"/>
                  </a:lnTo>
                  <a:lnTo>
                    <a:pt x="0" y="191"/>
                  </a:lnTo>
                  <a:lnTo>
                    <a:pt x="62" y="0"/>
                  </a:lnTo>
                </a:path>
              </a:pathLst>
            </a:cu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92" name="Rectangle 99">
              <a:extLst>
                <a:ext uri="{FF2B5EF4-FFF2-40B4-BE49-F238E27FC236}">
                  <a16:creationId xmlns:a16="http://schemas.microsoft.com/office/drawing/2014/main" id="{5D72CA46-A21F-418A-AA66-11DF62DEC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1" y="2249"/>
              <a:ext cx="106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sp>
          <p:nvSpPr>
            <p:cNvPr id="93" name="Rectangle 100">
              <a:extLst>
                <a:ext uri="{FF2B5EF4-FFF2-40B4-BE49-F238E27FC236}">
                  <a16:creationId xmlns:a16="http://schemas.microsoft.com/office/drawing/2014/main" id="{0DD15EBC-F6B6-4052-B9DB-D235DA868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" y="2330"/>
              <a:ext cx="82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sp>
          <p:nvSpPr>
            <p:cNvPr id="94" name="Rectangle 101">
              <a:extLst>
                <a:ext uri="{FF2B5EF4-FFF2-40B4-BE49-F238E27FC236}">
                  <a16:creationId xmlns:a16="http://schemas.microsoft.com/office/drawing/2014/main" id="{DF92CF3F-4FCD-4AC9-B81E-C856EFE83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" y="2330"/>
              <a:ext cx="103" cy="11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grpSp>
          <p:nvGrpSpPr>
            <p:cNvPr id="95" name="Group 102">
              <a:extLst>
                <a:ext uri="{FF2B5EF4-FFF2-40B4-BE49-F238E27FC236}">
                  <a16:creationId xmlns:a16="http://schemas.microsoft.com/office/drawing/2014/main" id="{F473C0B3-4F70-4C58-949D-64E244B11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3" y="2077"/>
              <a:ext cx="194" cy="364"/>
              <a:chOff x="2583" y="2077"/>
              <a:chExt cx="194" cy="364"/>
            </a:xfrm>
          </p:grpSpPr>
          <p:sp>
            <p:nvSpPr>
              <p:cNvPr id="96" name="Oval 103">
                <a:extLst>
                  <a:ext uri="{FF2B5EF4-FFF2-40B4-BE49-F238E27FC236}">
                    <a16:creationId xmlns:a16="http://schemas.microsoft.com/office/drawing/2014/main" id="{CD59E779-6C11-4551-BD9F-747247EB8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" y="2077"/>
                <a:ext cx="48" cy="48"/>
              </a:xfrm>
              <a:prstGeom prst="ellipse">
                <a:avLst/>
              </a:prstGeom>
              <a:solidFill>
                <a:srgbClr val="FC0128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97" name="Freeform 104">
                <a:extLst>
                  <a:ext uri="{FF2B5EF4-FFF2-40B4-BE49-F238E27FC236}">
                    <a16:creationId xmlns:a16="http://schemas.microsoft.com/office/drawing/2014/main" id="{7CD2A5AE-7BDE-4A92-91A2-6AB67B75A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" y="2145"/>
                <a:ext cx="194" cy="296"/>
              </a:xfrm>
              <a:custGeom>
                <a:avLst/>
                <a:gdLst>
                  <a:gd name="T0" fmla="*/ 2 w 194"/>
                  <a:gd name="T1" fmla="*/ 137 h 296"/>
                  <a:gd name="T2" fmla="*/ 1 w 194"/>
                  <a:gd name="T3" fmla="*/ 140 h 296"/>
                  <a:gd name="T4" fmla="*/ 0 w 194"/>
                  <a:gd name="T5" fmla="*/ 145 h 296"/>
                  <a:gd name="T6" fmla="*/ 0 w 194"/>
                  <a:gd name="T7" fmla="*/ 150 h 296"/>
                  <a:gd name="T8" fmla="*/ 2 w 194"/>
                  <a:gd name="T9" fmla="*/ 155 h 296"/>
                  <a:gd name="T10" fmla="*/ 4 w 194"/>
                  <a:gd name="T11" fmla="*/ 159 h 296"/>
                  <a:gd name="T12" fmla="*/ 8 w 194"/>
                  <a:gd name="T13" fmla="*/ 163 h 296"/>
                  <a:gd name="T14" fmla="*/ 12 w 194"/>
                  <a:gd name="T15" fmla="*/ 165 h 296"/>
                  <a:gd name="T16" fmla="*/ 16 w 194"/>
                  <a:gd name="T17" fmla="*/ 166 h 296"/>
                  <a:gd name="T18" fmla="*/ 21 w 194"/>
                  <a:gd name="T19" fmla="*/ 166 h 296"/>
                  <a:gd name="T20" fmla="*/ 126 w 194"/>
                  <a:gd name="T21" fmla="*/ 295 h 296"/>
                  <a:gd name="T22" fmla="*/ 159 w 194"/>
                  <a:gd name="T23" fmla="*/ 142 h 296"/>
                  <a:gd name="T24" fmla="*/ 159 w 194"/>
                  <a:gd name="T25" fmla="*/ 138 h 296"/>
                  <a:gd name="T26" fmla="*/ 157 w 194"/>
                  <a:gd name="T27" fmla="*/ 136 h 296"/>
                  <a:gd name="T28" fmla="*/ 154 w 194"/>
                  <a:gd name="T29" fmla="*/ 133 h 296"/>
                  <a:gd name="T30" fmla="*/ 152 w 194"/>
                  <a:gd name="T31" fmla="*/ 131 h 296"/>
                  <a:gd name="T32" fmla="*/ 148 w 194"/>
                  <a:gd name="T33" fmla="*/ 130 h 296"/>
                  <a:gd name="T34" fmla="*/ 144 w 194"/>
                  <a:gd name="T35" fmla="*/ 129 h 296"/>
                  <a:gd name="T36" fmla="*/ 140 w 194"/>
                  <a:gd name="T37" fmla="*/ 129 h 296"/>
                  <a:gd name="T38" fmla="*/ 137 w 194"/>
                  <a:gd name="T39" fmla="*/ 129 h 296"/>
                  <a:gd name="T40" fmla="*/ 93 w 194"/>
                  <a:gd name="T41" fmla="*/ 75 h 296"/>
                  <a:gd name="T42" fmla="*/ 179 w 194"/>
                  <a:gd name="T43" fmla="*/ 93 h 296"/>
                  <a:gd name="T44" fmla="*/ 183 w 194"/>
                  <a:gd name="T45" fmla="*/ 92 h 296"/>
                  <a:gd name="T46" fmla="*/ 185 w 194"/>
                  <a:gd name="T47" fmla="*/ 91 h 296"/>
                  <a:gd name="T48" fmla="*/ 189 w 194"/>
                  <a:gd name="T49" fmla="*/ 89 h 296"/>
                  <a:gd name="T50" fmla="*/ 191 w 194"/>
                  <a:gd name="T51" fmla="*/ 86 h 296"/>
                  <a:gd name="T52" fmla="*/ 192 w 194"/>
                  <a:gd name="T53" fmla="*/ 83 h 296"/>
                  <a:gd name="T54" fmla="*/ 193 w 194"/>
                  <a:gd name="T55" fmla="*/ 78 h 296"/>
                  <a:gd name="T56" fmla="*/ 192 w 194"/>
                  <a:gd name="T57" fmla="*/ 74 h 296"/>
                  <a:gd name="T58" fmla="*/ 190 w 194"/>
                  <a:gd name="T59" fmla="*/ 70 h 296"/>
                  <a:gd name="T60" fmla="*/ 188 w 194"/>
                  <a:gd name="T61" fmla="*/ 68 h 296"/>
                  <a:gd name="T62" fmla="*/ 184 w 194"/>
                  <a:gd name="T63" fmla="*/ 65 h 296"/>
                  <a:gd name="T64" fmla="*/ 181 w 194"/>
                  <a:gd name="T65" fmla="*/ 64 h 296"/>
                  <a:gd name="T66" fmla="*/ 122 w 194"/>
                  <a:gd name="T67" fmla="*/ 64 h 296"/>
                  <a:gd name="T68" fmla="*/ 112 w 194"/>
                  <a:gd name="T69" fmla="*/ 42 h 296"/>
                  <a:gd name="T70" fmla="*/ 113 w 194"/>
                  <a:gd name="T71" fmla="*/ 37 h 296"/>
                  <a:gd name="T72" fmla="*/ 114 w 194"/>
                  <a:gd name="T73" fmla="*/ 30 h 296"/>
                  <a:gd name="T74" fmla="*/ 114 w 194"/>
                  <a:gd name="T75" fmla="*/ 24 h 296"/>
                  <a:gd name="T76" fmla="*/ 112 w 194"/>
                  <a:gd name="T77" fmla="*/ 19 h 296"/>
                  <a:gd name="T78" fmla="*/ 110 w 194"/>
                  <a:gd name="T79" fmla="*/ 15 h 296"/>
                  <a:gd name="T80" fmla="*/ 107 w 194"/>
                  <a:gd name="T81" fmla="*/ 10 h 296"/>
                  <a:gd name="T82" fmla="*/ 103 w 194"/>
                  <a:gd name="T83" fmla="*/ 7 h 296"/>
                  <a:gd name="T84" fmla="*/ 98 w 194"/>
                  <a:gd name="T85" fmla="*/ 3 h 296"/>
                  <a:gd name="T86" fmla="*/ 93 w 194"/>
                  <a:gd name="T87" fmla="*/ 1 h 296"/>
                  <a:gd name="T88" fmla="*/ 87 w 194"/>
                  <a:gd name="T89" fmla="*/ 0 h 296"/>
                  <a:gd name="T90" fmla="*/ 81 w 194"/>
                  <a:gd name="T91" fmla="*/ 0 h 296"/>
                  <a:gd name="T92" fmla="*/ 75 w 194"/>
                  <a:gd name="T93" fmla="*/ 1 h 296"/>
                  <a:gd name="T94" fmla="*/ 69 w 194"/>
                  <a:gd name="T95" fmla="*/ 3 h 296"/>
                  <a:gd name="T96" fmla="*/ 63 w 194"/>
                  <a:gd name="T97" fmla="*/ 6 h 296"/>
                  <a:gd name="T98" fmla="*/ 59 w 194"/>
                  <a:gd name="T99" fmla="*/ 11 h 296"/>
                  <a:gd name="T100" fmla="*/ 55 w 194"/>
                  <a:gd name="T101" fmla="*/ 17 h 296"/>
                  <a:gd name="T102" fmla="*/ 53 w 194"/>
                  <a:gd name="T103" fmla="*/ 23 h 29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94"/>
                  <a:gd name="T157" fmla="*/ 0 h 296"/>
                  <a:gd name="T158" fmla="*/ 194 w 194"/>
                  <a:gd name="T159" fmla="*/ 296 h 29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94" h="296">
                    <a:moveTo>
                      <a:pt x="53" y="23"/>
                    </a:moveTo>
                    <a:lnTo>
                      <a:pt x="2" y="137"/>
                    </a:lnTo>
                    <a:lnTo>
                      <a:pt x="1" y="138"/>
                    </a:lnTo>
                    <a:lnTo>
                      <a:pt x="1" y="140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7"/>
                    </a:lnTo>
                    <a:lnTo>
                      <a:pt x="0" y="150"/>
                    </a:lnTo>
                    <a:lnTo>
                      <a:pt x="1" y="152"/>
                    </a:lnTo>
                    <a:lnTo>
                      <a:pt x="2" y="155"/>
                    </a:lnTo>
                    <a:lnTo>
                      <a:pt x="3" y="157"/>
                    </a:lnTo>
                    <a:lnTo>
                      <a:pt x="4" y="159"/>
                    </a:lnTo>
                    <a:lnTo>
                      <a:pt x="6" y="161"/>
                    </a:lnTo>
                    <a:lnTo>
                      <a:pt x="8" y="163"/>
                    </a:lnTo>
                    <a:lnTo>
                      <a:pt x="10" y="164"/>
                    </a:lnTo>
                    <a:lnTo>
                      <a:pt x="12" y="165"/>
                    </a:lnTo>
                    <a:lnTo>
                      <a:pt x="14" y="165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21" y="166"/>
                    </a:lnTo>
                    <a:lnTo>
                      <a:pt x="126" y="166"/>
                    </a:lnTo>
                    <a:lnTo>
                      <a:pt x="126" y="295"/>
                    </a:lnTo>
                    <a:lnTo>
                      <a:pt x="159" y="295"/>
                    </a:lnTo>
                    <a:lnTo>
                      <a:pt x="159" y="142"/>
                    </a:lnTo>
                    <a:lnTo>
                      <a:pt x="159" y="140"/>
                    </a:lnTo>
                    <a:lnTo>
                      <a:pt x="159" y="138"/>
                    </a:lnTo>
                    <a:lnTo>
                      <a:pt x="158" y="137"/>
                    </a:lnTo>
                    <a:lnTo>
                      <a:pt x="157" y="136"/>
                    </a:lnTo>
                    <a:lnTo>
                      <a:pt x="156" y="135"/>
                    </a:lnTo>
                    <a:lnTo>
                      <a:pt x="154" y="133"/>
                    </a:lnTo>
                    <a:lnTo>
                      <a:pt x="153" y="132"/>
                    </a:lnTo>
                    <a:lnTo>
                      <a:pt x="152" y="131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6" y="130"/>
                    </a:lnTo>
                    <a:lnTo>
                      <a:pt x="144" y="129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29"/>
                    </a:lnTo>
                    <a:lnTo>
                      <a:pt x="76" y="125"/>
                    </a:lnTo>
                    <a:lnTo>
                      <a:pt x="93" y="75"/>
                    </a:lnTo>
                    <a:lnTo>
                      <a:pt x="105" y="93"/>
                    </a:lnTo>
                    <a:lnTo>
                      <a:pt x="179" y="93"/>
                    </a:lnTo>
                    <a:lnTo>
                      <a:pt x="181" y="92"/>
                    </a:lnTo>
                    <a:lnTo>
                      <a:pt x="183" y="92"/>
                    </a:lnTo>
                    <a:lnTo>
                      <a:pt x="184" y="91"/>
                    </a:lnTo>
                    <a:lnTo>
                      <a:pt x="185" y="91"/>
                    </a:lnTo>
                    <a:lnTo>
                      <a:pt x="187" y="90"/>
                    </a:lnTo>
                    <a:lnTo>
                      <a:pt x="189" y="89"/>
                    </a:lnTo>
                    <a:lnTo>
                      <a:pt x="190" y="87"/>
                    </a:lnTo>
                    <a:lnTo>
                      <a:pt x="191" y="86"/>
                    </a:lnTo>
                    <a:lnTo>
                      <a:pt x="192" y="84"/>
                    </a:lnTo>
                    <a:lnTo>
                      <a:pt x="192" y="83"/>
                    </a:lnTo>
                    <a:lnTo>
                      <a:pt x="193" y="81"/>
                    </a:lnTo>
                    <a:lnTo>
                      <a:pt x="193" y="78"/>
                    </a:lnTo>
                    <a:lnTo>
                      <a:pt x="193" y="76"/>
                    </a:lnTo>
                    <a:lnTo>
                      <a:pt x="192" y="74"/>
                    </a:lnTo>
                    <a:lnTo>
                      <a:pt x="191" y="72"/>
                    </a:lnTo>
                    <a:lnTo>
                      <a:pt x="190" y="70"/>
                    </a:lnTo>
                    <a:lnTo>
                      <a:pt x="189" y="69"/>
                    </a:lnTo>
                    <a:lnTo>
                      <a:pt x="188" y="68"/>
                    </a:lnTo>
                    <a:lnTo>
                      <a:pt x="186" y="66"/>
                    </a:lnTo>
                    <a:lnTo>
                      <a:pt x="184" y="65"/>
                    </a:lnTo>
                    <a:lnTo>
                      <a:pt x="184" y="64"/>
                    </a:lnTo>
                    <a:lnTo>
                      <a:pt x="181" y="64"/>
                    </a:lnTo>
                    <a:lnTo>
                      <a:pt x="179" y="64"/>
                    </a:lnTo>
                    <a:lnTo>
                      <a:pt x="122" y="64"/>
                    </a:lnTo>
                    <a:lnTo>
                      <a:pt x="110" y="44"/>
                    </a:lnTo>
                    <a:lnTo>
                      <a:pt x="112" y="42"/>
                    </a:lnTo>
                    <a:lnTo>
                      <a:pt x="113" y="39"/>
                    </a:lnTo>
                    <a:lnTo>
                      <a:pt x="113" y="37"/>
                    </a:lnTo>
                    <a:lnTo>
                      <a:pt x="114" y="34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4" y="24"/>
                    </a:lnTo>
                    <a:lnTo>
                      <a:pt x="113" y="22"/>
                    </a:lnTo>
                    <a:lnTo>
                      <a:pt x="112" y="19"/>
                    </a:lnTo>
                    <a:lnTo>
                      <a:pt x="111" y="17"/>
                    </a:lnTo>
                    <a:lnTo>
                      <a:pt x="110" y="15"/>
                    </a:lnTo>
                    <a:lnTo>
                      <a:pt x="109" y="13"/>
                    </a:lnTo>
                    <a:lnTo>
                      <a:pt x="107" y="10"/>
                    </a:lnTo>
                    <a:lnTo>
                      <a:pt x="105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98" y="3"/>
                    </a:lnTo>
                    <a:lnTo>
                      <a:pt x="96" y="3"/>
                    </a:lnTo>
                    <a:lnTo>
                      <a:pt x="93" y="1"/>
                    </a:lnTo>
                    <a:lnTo>
                      <a:pt x="90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6" y="4"/>
                    </a:lnTo>
                    <a:lnTo>
                      <a:pt x="63" y="6"/>
                    </a:lnTo>
                    <a:lnTo>
                      <a:pt x="61" y="9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53" y="23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0" cap="rnd">
                    <a:solidFill>
                      <a:srgbClr val="000000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</p:grpSp>
      </p:grpSp>
      <p:grpSp>
        <p:nvGrpSpPr>
          <p:cNvPr id="107" name="Group 105">
            <a:extLst>
              <a:ext uri="{FF2B5EF4-FFF2-40B4-BE49-F238E27FC236}">
                <a16:creationId xmlns:a16="http://schemas.microsoft.com/office/drawing/2014/main" id="{23A4A453-F913-4BF2-98A5-1F82C2EC387E}"/>
              </a:ext>
            </a:extLst>
          </p:cNvPr>
          <p:cNvGrpSpPr>
            <a:grpSpLocks/>
          </p:cNvGrpSpPr>
          <p:nvPr/>
        </p:nvGrpSpPr>
        <p:grpSpPr bwMode="auto">
          <a:xfrm>
            <a:off x="4208271" y="4331322"/>
            <a:ext cx="1151635" cy="533539"/>
            <a:chOff x="2812" y="2468"/>
            <a:chExt cx="967" cy="448"/>
          </a:xfrm>
        </p:grpSpPr>
        <p:grpSp>
          <p:nvGrpSpPr>
            <p:cNvPr id="108" name="Group 106">
              <a:extLst>
                <a:ext uri="{FF2B5EF4-FFF2-40B4-BE49-F238E27FC236}">
                  <a16:creationId xmlns:a16="http://schemas.microsoft.com/office/drawing/2014/main" id="{3809AA8A-C146-4848-9B27-1EB026148F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" y="2468"/>
              <a:ext cx="305" cy="448"/>
              <a:chOff x="2812" y="2468"/>
              <a:chExt cx="305" cy="448"/>
            </a:xfrm>
          </p:grpSpPr>
          <p:grpSp>
            <p:nvGrpSpPr>
              <p:cNvPr id="122" name="Group 107">
                <a:extLst>
                  <a:ext uri="{FF2B5EF4-FFF2-40B4-BE49-F238E27FC236}">
                    <a16:creationId xmlns:a16="http://schemas.microsoft.com/office/drawing/2014/main" id="{FC47A632-E257-4283-970B-1926B85AE3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2" y="2468"/>
                <a:ext cx="305" cy="448"/>
                <a:chOff x="2812" y="2468"/>
                <a:chExt cx="305" cy="448"/>
              </a:xfrm>
            </p:grpSpPr>
            <p:sp>
              <p:nvSpPr>
                <p:cNvPr id="124" name="AutoShape 108">
                  <a:extLst>
                    <a:ext uri="{FF2B5EF4-FFF2-40B4-BE49-F238E27FC236}">
                      <a16:creationId xmlns:a16="http://schemas.microsoft.com/office/drawing/2014/main" id="{6C76813F-E64B-472B-8E8B-F4E64B182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2" y="2539"/>
                  <a:ext cx="305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125" name="AutoShape 109">
                  <a:extLst>
                    <a:ext uri="{FF2B5EF4-FFF2-40B4-BE49-F238E27FC236}">
                      <a16:creationId xmlns:a16="http://schemas.microsoft.com/office/drawing/2014/main" id="{0E21A6D3-FB65-4F3B-90E5-A923191FD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2468"/>
                  <a:ext cx="235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123" name="AutoShape 110">
                <a:extLst>
                  <a:ext uri="{FF2B5EF4-FFF2-40B4-BE49-F238E27FC236}">
                    <a16:creationId xmlns:a16="http://schemas.microsoft.com/office/drawing/2014/main" id="{9FEC3D88-D368-465E-A14E-3651D09C4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4" y="2572"/>
                <a:ext cx="158" cy="27"/>
              </a:xfrm>
              <a:prstGeom prst="parallelogram">
                <a:avLst>
                  <a:gd name="adj" fmla="val 146269"/>
                </a:avLst>
              </a:prstGeom>
              <a:solidFill>
                <a:srgbClr val="F6BF6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grpSp>
          <p:nvGrpSpPr>
            <p:cNvPr id="109" name="Group 111">
              <a:extLst>
                <a:ext uri="{FF2B5EF4-FFF2-40B4-BE49-F238E27FC236}">
                  <a16:creationId xmlns:a16="http://schemas.microsoft.com/office/drawing/2014/main" id="{A9D9182F-DFFC-41A4-869E-7543BA073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3" y="2468"/>
              <a:ext cx="378" cy="448"/>
              <a:chOff x="3113" y="2468"/>
              <a:chExt cx="378" cy="448"/>
            </a:xfrm>
          </p:grpSpPr>
          <p:grpSp>
            <p:nvGrpSpPr>
              <p:cNvPr id="117" name="Group 112">
                <a:extLst>
                  <a:ext uri="{FF2B5EF4-FFF2-40B4-BE49-F238E27FC236}">
                    <a16:creationId xmlns:a16="http://schemas.microsoft.com/office/drawing/2014/main" id="{DCF61D4E-07F0-49C2-B2D3-7BCD6536B5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13" y="2468"/>
                <a:ext cx="378" cy="448"/>
                <a:chOff x="3113" y="2468"/>
                <a:chExt cx="378" cy="448"/>
              </a:xfrm>
            </p:grpSpPr>
            <p:sp>
              <p:nvSpPr>
                <p:cNvPr id="120" name="AutoShape 113">
                  <a:extLst>
                    <a:ext uri="{FF2B5EF4-FFF2-40B4-BE49-F238E27FC236}">
                      <a16:creationId xmlns:a16="http://schemas.microsoft.com/office/drawing/2014/main" id="{6172C029-23BD-46C0-AC54-71B5F8EC3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539"/>
                  <a:ext cx="378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121" name="AutoShape 114">
                  <a:extLst>
                    <a:ext uri="{FF2B5EF4-FFF2-40B4-BE49-F238E27FC236}">
                      <a16:creationId xmlns:a16="http://schemas.microsoft.com/office/drawing/2014/main" id="{4E73F210-6DDD-4E9A-B628-0708DEDBBA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9" y="2468"/>
                  <a:ext cx="292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118" name="Oval 115">
                <a:extLst>
                  <a:ext uri="{FF2B5EF4-FFF2-40B4-BE49-F238E27FC236}">
                    <a16:creationId xmlns:a16="http://schemas.microsoft.com/office/drawing/2014/main" id="{3FFC0316-A1DD-423A-9BC3-9388E519F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2504"/>
                <a:ext cx="49" cy="2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119" name="AutoShape 116">
                <a:extLst>
                  <a:ext uri="{FF2B5EF4-FFF2-40B4-BE49-F238E27FC236}">
                    <a16:creationId xmlns:a16="http://schemas.microsoft.com/office/drawing/2014/main" id="{CD9146BF-DF7E-4B3A-966B-7F4A2DB80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2714"/>
                <a:ext cx="198" cy="84"/>
              </a:xfrm>
              <a:prstGeom prst="octagon">
                <a:avLst>
                  <a:gd name="adj" fmla="val 29282"/>
                </a:avLst>
              </a:prstGeom>
              <a:solidFill>
                <a:srgbClr val="A2C1FE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sp>
          <p:nvSpPr>
            <p:cNvPr id="110" name="Freeform 117">
              <a:extLst>
                <a:ext uri="{FF2B5EF4-FFF2-40B4-BE49-F238E27FC236}">
                  <a16:creationId xmlns:a16="http://schemas.microsoft.com/office/drawing/2014/main" id="{9FB95199-0BB9-45DB-BEB5-076EB9693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" y="2697"/>
              <a:ext cx="86" cy="192"/>
            </a:xfrm>
            <a:custGeom>
              <a:avLst/>
              <a:gdLst>
                <a:gd name="T0" fmla="*/ 62 w 86"/>
                <a:gd name="T1" fmla="*/ 0 h 192"/>
                <a:gd name="T2" fmla="*/ 85 w 86"/>
                <a:gd name="T3" fmla="*/ 0 h 192"/>
                <a:gd name="T4" fmla="*/ 23 w 86"/>
                <a:gd name="T5" fmla="*/ 191 h 192"/>
                <a:gd name="T6" fmla="*/ 0 w 86"/>
                <a:gd name="T7" fmla="*/ 191 h 192"/>
                <a:gd name="T8" fmla="*/ 62 w 8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92"/>
                <a:gd name="T17" fmla="*/ 86 w 8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92">
                  <a:moveTo>
                    <a:pt x="62" y="0"/>
                  </a:moveTo>
                  <a:lnTo>
                    <a:pt x="85" y="0"/>
                  </a:lnTo>
                  <a:lnTo>
                    <a:pt x="23" y="191"/>
                  </a:lnTo>
                  <a:lnTo>
                    <a:pt x="0" y="191"/>
                  </a:lnTo>
                  <a:lnTo>
                    <a:pt x="62" y="0"/>
                  </a:lnTo>
                </a:path>
              </a:pathLst>
            </a:cu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11" name="Rectangle 118">
              <a:extLst>
                <a:ext uri="{FF2B5EF4-FFF2-40B4-BE49-F238E27FC236}">
                  <a16:creationId xmlns:a16="http://schemas.microsoft.com/office/drawing/2014/main" id="{FCD4BD48-EAE6-430E-B47B-F8DC53C5E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3" y="2697"/>
              <a:ext cx="106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sp>
          <p:nvSpPr>
            <p:cNvPr id="112" name="Rectangle 119">
              <a:extLst>
                <a:ext uri="{FF2B5EF4-FFF2-40B4-BE49-F238E27FC236}">
                  <a16:creationId xmlns:a16="http://schemas.microsoft.com/office/drawing/2014/main" id="{26AC617A-CF04-4C06-982E-586065888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" y="2778"/>
              <a:ext cx="82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sp>
          <p:nvSpPr>
            <p:cNvPr id="113" name="Rectangle 120">
              <a:extLst>
                <a:ext uri="{FF2B5EF4-FFF2-40B4-BE49-F238E27FC236}">
                  <a16:creationId xmlns:a16="http://schemas.microsoft.com/office/drawing/2014/main" id="{9BB60032-610B-4726-AD2A-B79C1E6C8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" y="2778"/>
              <a:ext cx="103" cy="11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grpSp>
          <p:nvGrpSpPr>
            <p:cNvPr id="114" name="Group 121">
              <a:extLst>
                <a:ext uri="{FF2B5EF4-FFF2-40B4-BE49-F238E27FC236}">
                  <a16:creationId xmlns:a16="http://schemas.microsoft.com/office/drawing/2014/main" id="{2870FC2D-E2D1-43F9-9EF0-7725B1068A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5" y="2525"/>
              <a:ext cx="194" cy="364"/>
              <a:chOff x="3495" y="2525"/>
              <a:chExt cx="194" cy="364"/>
            </a:xfrm>
          </p:grpSpPr>
          <p:sp>
            <p:nvSpPr>
              <p:cNvPr id="115" name="Oval 122">
                <a:extLst>
                  <a:ext uri="{FF2B5EF4-FFF2-40B4-BE49-F238E27FC236}">
                    <a16:creationId xmlns:a16="http://schemas.microsoft.com/office/drawing/2014/main" id="{A6AC3A4C-F8D6-4031-BCC6-6611FCC5E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" y="2525"/>
                <a:ext cx="48" cy="48"/>
              </a:xfrm>
              <a:prstGeom prst="ellipse">
                <a:avLst/>
              </a:prstGeom>
              <a:solidFill>
                <a:srgbClr val="FC0128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116" name="Freeform 123">
                <a:extLst>
                  <a:ext uri="{FF2B5EF4-FFF2-40B4-BE49-F238E27FC236}">
                    <a16:creationId xmlns:a16="http://schemas.microsoft.com/office/drawing/2014/main" id="{BEF3938F-04B8-4FF8-97C4-226036E54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2593"/>
                <a:ext cx="194" cy="296"/>
              </a:xfrm>
              <a:custGeom>
                <a:avLst/>
                <a:gdLst>
                  <a:gd name="T0" fmla="*/ 2 w 194"/>
                  <a:gd name="T1" fmla="*/ 137 h 296"/>
                  <a:gd name="T2" fmla="*/ 1 w 194"/>
                  <a:gd name="T3" fmla="*/ 140 h 296"/>
                  <a:gd name="T4" fmla="*/ 0 w 194"/>
                  <a:gd name="T5" fmla="*/ 145 h 296"/>
                  <a:gd name="T6" fmla="*/ 0 w 194"/>
                  <a:gd name="T7" fmla="*/ 150 h 296"/>
                  <a:gd name="T8" fmla="*/ 2 w 194"/>
                  <a:gd name="T9" fmla="*/ 155 h 296"/>
                  <a:gd name="T10" fmla="*/ 4 w 194"/>
                  <a:gd name="T11" fmla="*/ 159 h 296"/>
                  <a:gd name="T12" fmla="*/ 8 w 194"/>
                  <a:gd name="T13" fmla="*/ 163 h 296"/>
                  <a:gd name="T14" fmla="*/ 12 w 194"/>
                  <a:gd name="T15" fmla="*/ 165 h 296"/>
                  <a:gd name="T16" fmla="*/ 16 w 194"/>
                  <a:gd name="T17" fmla="*/ 166 h 296"/>
                  <a:gd name="T18" fmla="*/ 21 w 194"/>
                  <a:gd name="T19" fmla="*/ 166 h 296"/>
                  <a:gd name="T20" fmla="*/ 126 w 194"/>
                  <a:gd name="T21" fmla="*/ 295 h 296"/>
                  <a:gd name="T22" fmla="*/ 159 w 194"/>
                  <a:gd name="T23" fmla="*/ 142 h 296"/>
                  <a:gd name="T24" fmla="*/ 159 w 194"/>
                  <a:gd name="T25" fmla="*/ 138 h 296"/>
                  <a:gd name="T26" fmla="*/ 157 w 194"/>
                  <a:gd name="T27" fmla="*/ 136 h 296"/>
                  <a:gd name="T28" fmla="*/ 154 w 194"/>
                  <a:gd name="T29" fmla="*/ 133 h 296"/>
                  <a:gd name="T30" fmla="*/ 152 w 194"/>
                  <a:gd name="T31" fmla="*/ 131 h 296"/>
                  <a:gd name="T32" fmla="*/ 148 w 194"/>
                  <a:gd name="T33" fmla="*/ 130 h 296"/>
                  <a:gd name="T34" fmla="*/ 144 w 194"/>
                  <a:gd name="T35" fmla="*/ 129 h 296"/>
                  <a:gd name="T36" fmla="*/ 140 w 194"/>
                  <a:gd name="T37" fmla="*/ 129 h 296"/>
                  <a:gd name="T38" fmla="*/ 137 w 194"/>
                  <a:gd name="T39" fmla="*/ 129 h 296"/>
                  <a:gd name="T40" fmla="*/ 93 w 194"/>
                  <a:gd name="T41" fmla="*/ 75 h 296"/>
                  <a:gd name="T42" fmla="*/ 179 w 194"/>
                  <a:gd name="T43" fmla="*/ 93 h 296"/>
                  <a:gd name="T44" fmla="*/ 183 w 194"/>
                  <a:gd name="T45" fmla="*/ 92 h 296"/>
                  <a:gd name="T46" fmla="*/ 185 w 194"/>
                  <a:gd name="T47" fmla="*/ 91 h 296"/>
                  <a:gd name="T48" fmla="*/ 189 w 194"/>
                  <a:gd name="T49" fmla="*/ 89 h 296"/>
                  <a:gd name="T50" fmla="*/ 191 w 194"/>
                  <a:gd name="T51" fmla="*/ 86 h 296"/>
                  <a:gd name="T52" fmla="*/ 192 w 194"/>
                  <a:gd name="T53" fmla="*/ 83 h 296"/>
                  <a:gd name="T54" fmla="*/ 193 w 194"/>
                  <a:gd name="T55" fmla="*/ 78 h 296"/>
                  <a:gd name="T56" fmla="*/ 192 w 194"/>
                  <a:gd name="T57" fmla="*/ 74 h 296"/>
                  <a:gd name="T58" fmla="*/ 190 w 194"/>
                  <a:gd name="T59" fmla="*/ 70 h 296"/>
                  <a:gd name="T60" fmla="*/ 188 w 194"/>
                  <a:gd name="T61" fmla="*/ 68 h 296"/>
                  <a:gd name="T62" fmla="*/ 184 w 194"/>
                  <a:gd name="T63" fmla="*/ 65 h 296"/>
                  <a:gd name="T64" fmla="*/ 181 w 194"/>
                  <a:gd name="T65" fmla="*/ 64 h 296"/>
                  <a:gd name="T66" fmla="*/ 122 w 194"/>
                  <a:gd name="T67" fmla="*/ 64 h 296"/>
                  <a:gd name="T68" fmla="*/ 112 w 194"/>
                  <a:gd name="T69" fmla="*/ 42 h 296"/>
                  <a:gd name="T70" fmla="*/ 113 w 194"/>
                  <a:gd name="T71" fmla="*/ 37 h 296"/>
                  <a:gd name="T72" fmla="*/ 114 w 194"/>
                  <a:gd name="T73" fmla="*/ 30 h 296"/>
                  <a:gd name="T74" fmla="*/ 114 w 194"/>
                  <a:gd name="T75" fmla="*/ 24 h 296"/>
                  <a:gd name="T76" fmla="*/ 112 w 194"/>
                  <a:gd name="T77" fmla="*/ 19 h 296"/>
                  <a:gd name="T78" fmla="*/ 110 w 194"/>
                  <a:gd name="T79" fmla="*/ 15 h 296"/>
                  <a:gd name="T80" fmla="*/ 107 w 194"/>
                  <a:gd name="T81" fmla="*/ 10 h 296"/>
                  <a:gd name="T82" fmla="*/ 103 w 194"/>
                  <a:gd name="T83" fmla="*/ 7 h 296"/>
                  <a:gd name="T84" fmla="*/ 98 w 194"/>
                  <a:gd name="T85" fmla="*/ 3 h 296"/>
                  <a:gd name="T86" fmla="*/ 93 w 194"/>
                  <a:gd name="T87" fmla="*/ 1 h 296"/>
                  <a:gd name="T88" fmla="*/ 87 w 194"/>
                  <a:gd name="T89" fmla="*/ 0 h 296"/>
                  <a:gd name="T90" fmla="*/ 81 w 194"/>
                  <a:gd name="T91" fmla="*/ 0 h 296"/>
                  <a:gd name="T92" fmla="*/ 75 w 194"/>
                  <a:gd name="T93" fmla="*/ 1 h 296"/>
                  <a:gd name="T94" fmla="*/ 69 w 194"/>
                  <a:gd name="T95" fmla="*/ 3 h 296"/>
                  <a:gd name="T96" fmla="*/ 63 w 194"/>
                  <a:gd name="T97" fmla="*/ 6 h 296"/>
                  <a:gd name="T98" fmla="*/ 59 w 194"/>
                  <a:gd name="T99" fmla="*/ 11 h 296"/>
                  <a:gd name="T100" fmla="*/ 55 w 194"/>
                  <a:gd name="T101" fmla="*/ 17 h 296"/>
                  <a:gd name="T102" fmla="*/ 53 w 194"/>
                  <a:gd name="T103" fmla="*/ 23 h 29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94"/>
                  <a:gd name="T157" fmla="*/ 0 h 296"/>
                  <a:gd name="T158" fmla="*/ 194 w 194"/>
                  <a:gd name="T159" fmla="*/ 296 h 29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94" h="296">
                    <a:moveTo>
                      <a:pt x="53" y="23"/>
                    </a:moveTo>
                    <a:lnTo>
                      <a:pt x="2" y="137"/>
                    </a:lnTo>
                    <a:lnTo>
                      <a:pt x="1" y="138"/>
                    </a:lnTo>
                    <a:lnTo>
                      <a:pt x="1" y="140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7"/>
                    </a:lnTo>
                    <a:lnTo>
                      <a:pt x="0" y="150"/>
                    </a:lnTo>
                    <a:lnTo>
                      <a:pt x="1" y="152"/>
                    </a:lnTo>
                    <a:lnTo>
                      <a:pt x="2" y="155"/>
                    </a:lnTo>
                    <a:lnTo>
                      <a:pt x="3" y="157"/>
                    </a:lnTo>
                    <a:lnTo>
                      <a:pt x="4" y="159"/>
                    </a:lnTo>
                    <a:lnTo>
                      <a:pt x="6" y="161"/>
                    </a:lnTo>
                    <a:lnTo>
                      <a:pt x="8" y="163"/>
                    </a:lnTo>
                    <a:lnTo>
                      <a:pt x="10" y="164"/>
                    </a:lnTo>
                    <a:lnTo>
                      <a:pt x="12" y="165"/>
                    </a:lnTo>
                    <a:lnTo>
                      <a:pt x="14" y="165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21" y="166"/>
                    </a:lnTo>
                    <a:lnTo>
                      <a:pt x="126" y="166"/>
                    </a:lnTo>
                    <a:lnTo>
                      <a:pt x="126" y="295"/>
                    </a:lnTo>
                    <a:lnTo>
                      <a:pt x="159" y="295"/>
                    </a:lnTo>
                    <a:lnTo>
                      <a:pt x="159" y="142"/>
                    </a:lnTo>
                    <a:lnTo>
                      <a:pt x="159" y="140"/>
                    </a:lnTo>
                    <a:lnTo>
                      <a:pt x="159" y="138"/>
                    </a:lnTo>
                    <a:lnTo>
                      <a:pt x="158" y="137"/>
                    </a:lnTo>
                    <a:lnTo>
                      <a:pt x="157" y="136"/>
                    </a:lnTo>
                    <a:lnTo>
                      <a:pt x="156" y="135"/>
                    </a:lnTo>
                    <a:lnTo>
                      <a:pt x="154" y="133"/>
                    </a:lnTo>
                    <a:lnTo>
                      <a:pt x="153" y="132"/>
                    </a:lnTo>
                    <a:lnTo>
                      <a:pt x="152" y="131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6" y="130"/>
                    </a:lnTo>
                    <a:lnTo>
                      <a:pt x="144" y="129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29"/>
                    </a:lnTo>
                    <a:lnTo>
                      <a:pt x="76" y="125"/>
                    </a:lnTo>
                    <a:lnTo>
                      <a:pt x="93" y="75"/>
                    </a:lnTo>
                    <a:lnTo>
                      <a:pt x="105" y="93"/>
                    </a:lnTo>
                    <a:lnTo>
                      <a:pt x="179" y="93"/>
                    </a:lnTo>
                    <a:lnTo>
                      <a:pt x="181" y="92"/>
                    </a:lnTo>
                    <a:lnTo>
                      <a:pt x="183" y="92"/>
                    </a:lnTo>
                    <a:lnTo>
                      <a:pt x="184" y="91"/>
                    </a:lnTo>
                    <a:lnTo>
                      <a:pt x="185" y="91"/>
                    </a:lnTo>
                    <a:lnTo>
                      <a:pt x="187" y="90"/>
                    </a:lnTo>
                    <a:lnTo>
                      <a:pt x="189" y="89"/>
                    </a:lnTo>
                    <a:lnTo>
                      <a:pt x="190" y="87"/>
                    </a:lnTo>
                    <a:lnTo>
                      <a:pt x="191" y="86"/>
                    </a:lnTo>
                    <a:lnTo>
                      <a:pt x="192" y="84"/>
                    </a:lnTo>
                    <a:lnTo>
                      <a:pt x="192" y="83"/>
                    </a:lnTo>
                    <a:lnTo>
                      <a:pt x="193" y="81"/>
                    </a:lnTo>
                    <a:lnTo>
                      <a:pt x="193" y="78"/>
                    </a:lnTo>
                    <a:lnTo>
                      <a:pt x="193" y="76"/>
                    </a:lnTo>
                    <a:lnTo>
                      <a:pt x="192" y="74"/>
                    </a:lnTo>
                    <a:lnTo>
                      <a:pt x="191" y="72"/>
                    </a:lnTo>
                    <a:lnTo>
                      <a:pt x="190" y="70"/>
                    </a:lnTo>
                    <a:lnTo>
                      <a:pt x="189" y="69"/>
                    </a:lnTo>
                    <a:lnTo>
                      <a:pt x="188" y="68"/>
                    </a:lnTo>
                    <a:lnTo>
                      <a:pt x="186" y="66"/>
                    </a:lnTo>
                    <a:lnTo>
                      <a:pt x="184" y="65"/>
                    </a:lnTo>
                    <a:lnTo>
                      <a:pt x="184" y="64"/>
                    </a:lnTo>
                    <a:lnTo>
                      <a:pt x="181" y="64"/>
                    </a:lnTo>
                    <a:lnTo>
                      <a:pt x="179" y="64"/>
                    </a:lnTo>
                    <a:lnTo>
                      <a:pt x="122" y="64"/>
                    </a:lnTo>
                    <a:lnTo>
                      <a:pt x="110" y="44"/>
                    </a:lnTo>
                    <a:lnTo>
                      <a:pt x="112" y="42"/>
                    </a:lnTo>
                    <a:lnTo>
                      <a:pt x="113" y="39"/>
                    </a:lnTo>
                    <a:lnTo>
                      <a:pt x="113" y="37"/>
                    </a:lnTo>
                    <a:lnTo>
                      <a:pt x="114" y="34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4" y="24"/>
                    </a:lnTo>
                    <a:lnTo>
                      <a:pt x="113" y="22"/>
                    </a:lnTo>
                    <a:lnTo>
                      <a:pt x="112" y="19"/>
                    </a:lnTo>
                    <a:lnTo>
                      <a:pt x="111" y="17"/>
                    </a:lnTo>
                    <a:lnTo>
                      <a:pt x="110" y="15"/>
                    </a:lnTo>
                    <a:lnTo>
                      <a:pt x="109" y="13"/>
                    </a:lnTo>
                    <a:lnTo>
                      <a:pt x="107" y="10"/>
                    </a:lnTo>
                    <a:lnTo>
                      <a:pt x="105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98" y="3"/>
                    </a:lnTo>
                    <a:lnTo>
                      <a:pt x="96" y="3"/>
                    </a:lnTo>
                    <a:lnTo>
                      <a:pt x="93" y="1"/>
                    </a:lnTo>
                    <a:lnTo>
                      <a:pt x="90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6" y="4"/>
                    </a:lnTo>
                    <a:lnTo>
                      <a:pt x="63" y="6"/>
                    </a:lnTo>
                    <a:lnTo>
                      <a:pt x="61" y="9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53" y="23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0" cap="rnd">
                    <a:solidFill>
                      <a:srgbClr val="000000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</p:grpSp>
      </p:grpSp>
      <p:grpSp>
        <p:nvGrpSpPr>
          <p:cNvPr id="126" name="Group 124">
            <a:extLst>
              <a:ext uri="{FF2B5EF4-FFF2-40B4-BE49-F238E27FC236}">
                <a16:creationId xmlns:a16="http://schemas.microsoft.com/office/drawing/2014/main" id="{ACBCEDD6-7DD5-4F52-B034-1F2B9AA086AC}"/>
              </a:ext>
            </a:extLst>
          </p:cNvPr>
          <p:cNvGrpSpPr>
            <a:grpSpLocks/>
          </p:cNvGrpSpPr>
          <p:nvPr/>
        </p:nvGrpSpPr>
        <p:grpSpPr bwMode="auto">
          <a:xfrm>
            <a:off x="5446844" y="4922026"/>
            <a:ext cx="1151635" cy="533539"/>
            <a:chOff x="3852" y="2964"/>
            <a:chExt cx="967" cy="448"/>
          </a:xfrm>
        </p:grpSpPr>
        <p:grpSp>
          <p:nvGrpSpPr>
            <p:cNvPr id="127" name="Group 125">
              <a:extLst>
                <a:ext uri="{FF2B5EF4-FFF2-40B4-BE49-F238E27FC236}">
                  <a16:creationId xmlns:a16="http://schemas.microsoft.com/office/drawing/2014/main" id="{3BED7C4C-89A2-43C2-9674-B08613E5DC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2" y="2964"/>
              <a:ext cx="305" cy="448"/>
              <a:chOff x="3852" y="2964"/>
              <a:chExt cx="305" cy="448"/>
            </a:xfrm>
          </p:grpSpPr>
          <p:grpSp>
            <p:nvGrpSpPr>
              <p:cNvPr id="141" name="Group 126">
                <a:extLst>
                  <a:ext uri="{FF2B5EF4-FFF2-40B4-BE49-F238E27FC236}">
                    <a16:creationId xmlns:a16="http://schemas.microsoft.com/office/drawing/2014/main" id="{F9A87631-4942-469E-A1C0-54B3A4A2D1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2" y="2964"/>
                <a:ext cx="305" cy="448"/>
                <a:chOff x="3852" y="2964"/>
                <a:chExt cx="305" cy="448"/>
              </a:xfrm>
            </p:grpSpPr>
            <p:sp>
              <p:nvSpPr>
                <p:cNvPr id="143" name="AutoShape 127">
                  <a:extLst>
                    <a:ext uri="{FF2B5EF4-FFF2-40B4-BE49-F238E27FC236}">
                      <a16:creationId xmlns:a16="http://schemas.microsoft.com/office/drawing/2014/main" id="{F9A19905-85FB-4E3C-864C-F1AC1803C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2" y="3035"/>
                  <a:ext cx="305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144" name="AutoShape 128">
                  <a:extLst>
                    <a:ext uri="{FF2B5EF4-FFF2-40B4-BE49-F238E27FC236}">
                      <a16:creationId xmlns:a16="http://schemas.microsoft.com/office/drawing/2014/main" id="{C069856C-B53F-404F-8772-1ED4BC6980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2" y="2964"/>
                  <a:ext cx="235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F6BF6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142" name="AutoShape 129">
                <a:extLst>
                  <a:ext uri="{FF2B5EF4-FFF2-40B4-BE49-F238E27FC236}">
                    <a16:creationId xmlns:a16="http://schemas.microsoft.com/office/drawing/2014/main" id="{26C62D6F-0288-42A8-951E-51A42CAFA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4" y="3068"/>
                <a:ext cx="158" cy="27"/>
              </a:xfrm>
              <a:prstGeom prst="parallelogram">
                <a:avLst>
                  <a:gd name="adj" fmla="val 146269"/>
                </a:avLst>
              </a:prstGeom>
              <a:solidFill>
                <a:srgbClr val="F6BF6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grpSp>
          <p:nvGrpSpPr>
            <p:cNvPr id="128" name="Group 130">
              <a:extLst>
                <a:ext uri="{FF2B5EF4-FFF2-40B4-BE49-F238E27FC236}">
                  <a16:creationId xmlns:a16="http://schemas.microsoft.com/office/drawing/2014/main" id="{5A94EFE8-5D1F-47B0-8190-77863C49B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3" y="2964"/>
              <a:ext cx="378" cy="448"/>
              <a:chOff x="4153" y="2964"/>
              <a:chExt cx="378" cy="448"/>
            </a:xfrm>
          </p:grpSpPr>
          <p:grpSp>
            <p:nvGrpSpPr>
              <p:cNvPr id="136" name="Group 131">
                <a:extLst>
                  <a:ext uri="{FF2B5EF4-FFF2-40B4-BE49-F238E27FC236}">
                    <a16:creationId xmlns:a16="http://schemas.microsoft.com/office/drawing/2014/main" id="{BEB013CB-3ABB-4F48-9E81-42936EF040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53" y="2964"/>
                <a:ext cx="378" cy="448"/>
                <a:chOff x="4153" y="2964"/>
                <a:chExt cx="378" cy="448"/>
              </a:xfrm>
            </p:grpSpPr>
            <p:sp>
              <p:nvSpPr>
                <p:cNvPr id="139" name="AutoShape 132">
                  <a:extLst>
                    <a:ext uri="{FF2B5EF4-FFF2-40B4-BE49-F238E27FC236}">
                      <a16:creationId xmlns:a16="http://schemas.microsoft.com/office/drawing/2014/main" id="{0185B195-AECB-4972-9117-DA90F10E79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3" y="3035"/>
                  <a:ext cx="378" cy="377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140" name="AutoShape 133">
                  <a:extLst>
                    <a:ext uri="{FF2B5EF4-FFF2-40B4-BE49-F238E27FC236}">
                      <a16:creationId xmlns:a16="http://schemas.microsoft.com/office/drawing/2014/main" id="{8D3EC308-A16F-47F9-8E7C-CECA7B85A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2964"/>
                  <a:ext cx="292" cy="78"/>
                </a:xfrm>
                <a:prstGeom prst="cube">
                  <a:avLst>
                    <a:gd name="adj" fmla="val 24995"/>
                  </a:avLst>
                </a:prstGeom>
                <a:solidFill>
                  <a:srgbClr val="A2C1FE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137" name="Oval 134">
                <a:extLst>
                  <a:ext uri="{FF2B5EF4-FFF2-40B4-BE49-F238E27FC236}">
                    <a16:creationId xmlns:a16="http://schemas.microsoft.com/office/drawing/2014/main" id="{C8C63CAD-FCB6-4C01-94F5-19E7D26DD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8" y="3000"/>
                <a:ext cx="49" cy="2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138" name="AutoShape 135">
                <a:extLst>
                  <a:ext uri="{FF2B5EF4-FFF2-40B4-BE49-F238E27FC236}">
                    <a16:creationId xmlns:a16="http://schemas.microsoft.com/office/drawing/2014/main" id="{51EF5998-015D-42AD-B804-7BEC23383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0" y="3210"/>
                <a:ext cx="198" cy="84"/>
              </a:xfrm>
              <a:prstGeom prst="octagon">
                <a:avLst>
                  <a:gd name="adj" fmla="val 29282"/>
                </a:avLst>
              </a:prstGeom>
              <a:solidFill>
                <a:srgbClr val="A2C1FE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sp>
          <p:nvSpPr>
            <p:cNvPr id="129" name="Freeform 136">
              <a:extLst>
                <a:ext uri="{FF2B5EF4-FFF2-40B4-BE49-F238E27FC236}">
                  <a16:creationId xmlns:a16="http://schemas.microsoft.com/office/drawing/2014/main" id="{CF65F7D0-C769-46CC-AE63-876C9B40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3193"/>
              <a:ext cx="86" cy="192"/>
            </a:xfrm>
            <a:custGeom>
              <a:avLst/>
              <a:gdLst>
                <a:gd name="T0" fmla="*/ 62 w 86"/>
                <a:gd name="T1" fmla="*/ 0 h 192"/>
                <a:gd name="T2" fmla="*/ 85 w 86"/>
                <a:gd name="T3" fmla="*/ 0 h 192"/>
                <a:gd name="T4" fmla="*/ 23 w 86"/>
                <a:gd name="T5" fmla="*/ 191 h 192"/>
                <a:gd name="T6" fmla="*/ 0 w 86"/>
                <a:gd name="T7" fmla="*/ 191 h 192"/>
                <a:gd name="T8" fmla="*/ 62 w 86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92"/>
                <a:gd name="T17" fmla="*/ 86 w 8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92">
                  <a:moveTo>
                    <a:pt x="62" y="0"/>
                  </a:moveTo>
                  <a:lnTo>
                    <a:pt x="85" y="0"/>
                  </a:lnTo>
                  <a:lnTo>
                    <a:pt x="23" y="191"/>
                  </a:lnTo>
                  <a:lnTo>
                    <a:pt x="0" y="191"/>
                  </a:lnTo>
                  <a:lnTo>
                    <a:pt x="62" y="0"/>
                  </a:lnTo>
                </a:path>
              </a:pathLst>
            </a:cu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30" name="Rectangle 137">
              <a:extLst>
                <a:ext uri="{FF2B5EF4-FFF2-40B4-BE49-F238E27FC236}">
                  <a16:creationId xmlns:a16="http://schemas.microsoft.com/office/drawing/2014/main" id="{D801E90F-0A34-4514-A211-4E918A0E1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3" y="3193"/>
              <a:ext cx="106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sp>
          <p:nvSpPr>
            <p:cNvPr id="131" name="Rectangle 138">
              <a:extLst>
                <a:ext uri="{FF2B5EF4-FFF2-40B4-BE49-F238E27FC236}">
                  <a16:creationId xmlns:a16="http://schemas.microsoft.com/office/drawing/2014/main" id="{30672F77-A266-4E67-9003-CC429D530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3274"/>
              <a:ext cx="82" cy="16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sp>
          <p:nvSpPr>
            <p:cNvPr id="132" name="Rectangle 139">
              <a:extLst>
                <a:ext uri="{FF2B5EF4-FFF2-40B4-BE49-F238E27FC236}">
                  <a16:creationId xmlns:a16="http://schemas.microsoft.com/office/drawing/2014/main" id="{C18C04D5-8391-4C78-806E-F7AA765C5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" y="3274"/>
              <a:ext cx="103" cy="11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sz="1350"/>
            </a:p>
          </p:txBody>
        </p:sp>
        <p:grpSp>
          <p:nvGrpSpPr>
            <p:cNvPr id="133" name="Group 140">
              <a:extLst>
                <a:ext uri="{FF2B5EF4-FFF2-40B4-BE49-F238E27FC236}">
                  <a16:creationId xmlns:a16="http://schemas.microsoft.com/office/drawing/2014/main" id="{2E087F01-5CA8-4188-9730-5D253C9D25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" y="3021"/>
              <a:ext cx="194" cy="364"/>
              <a:chOff x="4535" y="3021"/>
              <a:chExt cx="194" cy="364"/>
            </a:xfrm>
          </p:grpSpPr>
          <p:sp>
            <p:nvSpPr>
              <p:cNvPr id="134" name="Oval 141">
                <a:extLst>
                  <a:ext uri="{FF2B5EF4-FFF2-40B4-BE49-F238E27FC236}">
                    <a16:creationId xmlns:a16="http://schemas.microsoft.com/office/drawing/2014/main" id="{83707816-B770-458B-AD67-0466155FD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1" y="3021"/>
                <a:ext cx="48" cy="48"/>
              </a:xfrm>
              <a:prstGeom prst="ellipse">
                <a:avLst/>
              </a:prstGeom>
              <a:solidFill>
                <a:srgbClr val="FC0128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135" name="Freeform 142">
                <a:extLst>
                  <a:ext uri="{FF2B5EF4-FFF2-40B4-BE49-F238E27FC236}">
                    <a16:creationId xmlns:a16="http://schemas.microsoft.com/office/drawing/2014/main" id="{0E57780D-EDDA-4C8D-A26D-6E914D6AD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3089"/>
                <a:ext cx="194" cy="296"/>
              </a:xfrm>
              <a:custGeom>
                <a:avLst/>
                <a:gdLst>
                  <a:gd name="T0" fmla="*/ 2 w 194"/>
                  <a:gd name="T1" fmla="*/ 137 h 296"/>
                  <a:gd name="T2" fmla="*/ 1 w 194"/>
                  <a:gd name="T3" fmla="*/ 140 h 296"/>
                  <a:gd name="T4" fmla="*/ 0 w 194"/>
                  <a:gd name="T5" fmla="*/ 145 h 296"/>
                  <a:gd name="T6" fmla="*/ 0 w 194"/>
                  <a:gd name="T7" fmla="*/ 150 h 296"/>
                  <a:gd name="T8" fmla="*/ 2 w 194"/>
                  <a:gd name="T9" fmla="*/ 155 h 296"/>
                  <a:gd name="T10" fmla="*/ 4 w 194"/>
                  <a:gd name="T11" fmla="*/ 159 h 296"/>
                  <a:gd name="T12" fmla="*/ 8 w 194"/>
                  <a:gd name="T13" fmla="*/ 163 h 296"/>
                  <a:gd name="T14" fmla="*/ 12 w 194"/>
                  <a:gd name="T15" fmla="*/ 165 h 296"/>
                  <a:gd name="T16" fmla="*/ 16 w 194"/>
                  <a:gd name="T17" fmla="*/ 166 h 296"/>
                  <a:gd name="T18" fmla="*/ 21 w 194"/>
                  <a:gd name="T19" fmla="*/ 166 h 296"/>
                  <a:gd name="T20" fmla="*/ 126 w 194"/>
                  <a:gd name="T21" fmla="*/ 295 h 296"/>
                  <a:gd name="T22" fmla="*/ 159 w 194"/>
                  <a:gd name="T23" fmla="*/ 142 h 296"/>
                  <a:gd name="T24" fmla="*/ 159 w 194"/>
                  <a:gd name="T25" fmla="*/ 138 h 296"/>
                  <a:gd name="T26" fmla="*/ 157 w 194"/>
                  <a:gd name="T27" fmla="*/ 136 h 296"/>
                  <a:gd name="T28" fmla="*/ 154 w 194"/>
                  <a:gd name="T29" fmla="*/ 133 h 296"/>
                  <a:gd name="T30" fmla="*/ 152 w 194"/>
                  <a:gd name="T31" fmla="*/ 131 h 296"/>
                  <a:gd name="T32" fmla="*/ 148 w 194"/>
                  <a:gd name="T33" fmla="*/ 130 h 296"/>
                  <a:gd name="T34" fmla="*/ 144 w 194"/>
                  <a:gd name="T35" fmla="*/ 129 h 296"/>
                  <a:gd name="T36" fmla="*/ 140 w 194"/>
                  <a:gd name="T37" fmla="*/ 129 h 296"/>
                  <a:gd name="T38" fmla="*/ 137 w 194"/>
                  <a:gd name="T39" fmla="*/ 129 h 296"/>
                  <a:gd name="T40" fmla="*/ 93 w 194"/>
                  <a:gd name="T41" fmla="*/ 75 h 296"/>
                  <a:gd name="T42" fmla="*/ 179 w 194"/>
                  <a:gd name="T43" fmla="*/ 93 h 296"/>
                  <a:gd name="T44" fmla="*/ 183 w 194"/>
                  <a:gd name="T45" fmla="*/ 92 h 296"/>
                  <a:gd name="T46" fmla="*/ 185 w 194"/>
                  <a:gd name="T47" fmla="*/ 91 h 296"/>
                  <a:gd name="T48" fmla="*/ 189 w 194"/>
                  <a:gd name="T49" fmla="*/ 89 h 296"/>
                  <a:gd name="T50" fmla="*/ 191 w 194"/>
                  <a:gd name="T51" fmla="*/ 86 h 296"/>
                  <a:gd name="T52" fmla="*/ 192 w 194"/>
                  <a:gd name="T53" fmla="*/ 83 h 296"/>
                  <a:gd name="T54" fmla="*/ 193 w 194"/>
                  <a:gd name="T55" fmla="*/ 78 h 296"/>
                  <a:gd name="T56" fmla="*/ 192 w 194"/>
                  <a:gd name="T57" fmla="*/ 74 h 296"/>
                  <a:gd name="T58" fmla="*/ 190 w 194"/>
                  <a:gd name="T59" fmla="*/ 70 h 296"/>
                  <a:gd name="T60" fmla="*/ 188 w 194"/>
                  <a:gd name="T61" fmla="*/ 68 h 296"/>
                  <a:gd name="T62" fmla="*/ 184 w 194"/>
                  <a:gd name="T63" fmla="*/ 65 h 296"/>
                  <a:gd name="T64" fmla="*/ 181 w 194"/>
                  <a:gd name="T65" fmla="*/ 64 h 296"/>
                  <a:gd name="T66" fmla="*/ 122 w 194"/>
                  <a:gd name="T67" fmla="*/ 64 h 296"/>
                  <a:gd name="T68" fmla="*/ 112 w 194"/>
                  <a:gd name="T69" fmla="*/ 42 h 296"/>
                  <a:gd name="T70" fmla="*/ 113 w 194"/>
                  <a:gd name="T71" fmla="*/ 37 h 296"/>
                  <a:gd name="T72" fmla="*/ 114 w 194"/>
                  <a:gd name="T73" fmla="*/ 30 h 296"/>
                  <a:gd name="T74" fmla="*/ 114 w 194"/>
                  <a:gd name="T75" fmla="*/ 24 h 296"/>
                  <a:gd name="T76" fmla="*/ 112 w 194"/>
                  <a:gd name="T77" fmla="*/ 19 h 296"/>
                  <a:gd name="T78" fmla="*/ 110 w 194"/>
                  <a:gd name="T79" fmla="*/ 15 h 296"/>
                  <a:gd name="T80" fmla="*/ 107 w 194"/>
                  <a:gd name="T81" fmla="*/ 10 h 296"/>
                  <a:gd name="T82" fmla="*/ 103 w 194"/>
                  <a:gd name="T83" fmla="*/ 7 h 296"/>
                  <a:gd name="T84" fmla="*/ 98 w 194"/>
                  <a:gd name="T85" fmla="*/ 3 h 296"/>
                  <a:gd name="T86" fmla="*/ 93 w 194"/>
                  <a:gd name="T87" fmla="*/ 1 h 296"/>
                  <a:gd name="T88" fmla="*/ 87 w 194"/>
                  <a:gd name="T89" fmla="*/ 0 h 296"/>
                  <a:gd name="T90" fmla="*/ 81 w 194"/>
                  <a:gd name="T91" fmla="*/ 0 h 296"/>
                  <a:gd name="T92" fmla="*/ 75 w 194"/>
                  <a:gd name="T93" fmla="*/ 1 h 296"/>
                  <a:gd name="T94" fmla="*/ 69 w 194"/>
                  <a:gd name="T95" fmla="*/ 3 h 296"/>
                  <a:gd name="T96" fmla="*/ 63 w 194"/>
                  <a:gd name="T97" fmla="*/ 6 h 296"/>
                  <a:gd name="T98" fmla="*/ 59 w 194"/>
                  <a:gd name="T99" fmla="*/ 11 h 296"/>
                  <a:gd name="T100" fmla="*/ 55 w 194"/>
                  <a:gd name="T101" fmla="*/ 17 h 296"/>
                  <a:gd name="T102" fmla="*/ 53 w 194"/>
                  <a:gd name="T103" fmla="*/ 23 h 29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94"/>
                  <a:gd name="T157" fmla="*/ 0 h 296"/>
                  <a:gd name="T158" fmla="*/ 194 w 194"/>
                  <a:gd name="T159" fmla="*/ 296 h 29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94" h="296">
                    <a:moveTo>
                      <a:pt x="53" y="23"/>
                    </a:moveTo>
                    <a:lnTo>
                      <a:pt x="2" y="137"/>
                    </a:lnTo>
                    <a:lnTo>
                      <a:pt x="1" y="138"/>
                    </a:lnTo>
                    <a:lnTo>
                      <a:pt x="1" y="140"/>
                    </a:lnTo>
                    <a:lnTo>
                      <a:pt x="0" y="142"/>
                    </a:lnTo>
                    <a:lnTo>
                      <a:pt x="0" y="145"/>
                    </a:lnTo>
                    <a:lnTo>
                      <a:pt x="0" y="147"/>
                    </a:lnTo>
                    <a:lnTo>
                      <a:pt x="0" y="150"/>
                    </a:lnTo>
                    <a:lnTo>
                      <a:pt x="1" y="152"/>
                    </a:lnTo>
                    <a:lnTo>
                      <a:pt x="2" y="155"/>
                    </a:lnTo>
                    <a:lnTo>
                      <a:pt x="3" y="157"/>
                    </a:lnTo>
                    <a:lnTo>
                      <a:pt x="4" y="159"/>
                    </a:lnTo>
                    <a:lnTo>
                      <a:pt x="6" y="161"/>
                    </a:lnTo>
                    <a:lnTo>
                      <a:pt x="8" y="163"/>
                    </a:lnTo>
                    <a:lnTo>
                      <a:pt x="10" y="164"/>
                    </a:lnTo>
                    <a:lnTo>
                      <a:pt x="12" y="165"/>
                    </a:lnTo>
                    <a:lnTo>
                      <a:pt x="14" y="165"/>
                    </a:lnTo>
                    <a:lnTo>
                      <a:pt x="16" y="166"/>
                    </a:lnTo>
                    <a:lnTo>
                      <a:pt x="18" y="166"/>
                    </a:lnTo>
                    <a:lnTo>
                      <a:pt x="21" y="166"/>
                    </a:lnTo>
                    <a:lnTo>
                      <a:pt x="126" y="166"/>
                    </a:lnTo>
                    <a:lnTo>
                      <a:pt x="126" y="295"/>
                    </a:lnTo>
                    <a:lnTo>
                      <a:pt x="159" y="295"/>
                    </a:lnTo>
                    <a:lnTo>
                      <a:pt x="159" y="142"/>
                    </a:lnTo>
                    <a:lnTo>
                      <a:pt x="159" y="140"/>
                    </a:lnTo>
                    <a:lnTo>
                      <a:pt x="159" y="138"/>
                    </a:lnTo>
                    <a:lnTo>
                      <a:pt x="158" y="137"/>
                    </a:lnTo>
                    <a:lnTo>
                      <a:pt x="157" y="136"/>
                    </a:lnTo>
                    <a:lnTo>
                      <a:pt x="156" y="135"/>
                    </a:lnTo>
                    <a:lnTo>
                      <a:pt x="154" y="133"/>
                    </a:lnTo>
                    <a:lnTo>
                      <a:pt x="153" y="132"/>
                    </a:lnTo>
                    <a:lnTo>
                      <a:pt x="152" y="131"/>
                    </a:lnTo>
                    <a:lnTo>
                      <a:pt x="150" y="131"/>
                    </a:lnTo>
                    <a:lnTo>
                      <a:pt x="148" y="130"/>
                    </a:lnTo>
                    <a:lnTo>
                      <a:pt x="146" y="130"/>
                    </a:lnTo>
                    <a:lnTo>
                      <a:pt x="144" y="129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29"/>
                    </a:lnTo>
                    <a:lnTo>
                      <a:pt x="76" y="125"/>
                    </a:lnTo>
                    <a:lnTo>
                      <a:pt x="93" y="75"/>
                    </a:lnTo>
                    <a:lnTo>
                      <a:pt x="105" y="93"/>
                    </a:lnTo>
                    <a:lnTo>
                      <a:pt x="179" y="93"/>
                    </a:lnTo>
                    <a:lnTo>
                      <a:pt x="181" y="92"/>
                    </a:lnTo>
                    <a:lnTo>
                      <a:pt x="183" y="92"/>
                    </a:lnTo>
                    <a:lnTo>
                      <a:pt x="184" y="91"/>
                    </a:lnTo>
                    <a:lnTo>
                      <a:pt x="185" y="91"/>
                    </a:lnTo>
                    <a:lnTo>
                      <a:pt x="187" y="90"/>
                    </a:lnTo>
                    <a:lnTo>
                      <a:pt x="189" y="89"/>
                    </a:lnTo>
                    <a:lnTo>
                      <a:pt x="190" y="87"/>
                    </a:lnTo>
                    <a:lnTo>
                      <a:pt x="191" y="86"/>
                    </a:lnTo>
                    <a:lnTo>
                      <a:pt x="192" y="84"/>
                    </a:lnTo>
                    <a:lnTo>
                      <a:pt x="192" y="83"/>
                    </a:lnTo>
                    <a:lnTo>
                      <a:pt x="193" y="81"/>
                    </a:lnTo>
                    <a:lnTo>
                      <a:pt x="193" y="78"/>
                    </a:lnTo>
                    <a:lnTo>
                      <a:pt x="193" y="76"/>
                    </a:lnTo>
                    <a:lnTo>
                      <a:pt x="192" y="74"/>
                    </a:lnTo>
                    <a:lnTo>
                      <a:pt x="191" y="72"/>
                    </a:lnTo>
                    <a:lnTo>
                      <a:pt x="190" y="70"/>
                    </a:lnTo>
                    <a:lnTo>
                      <a:pt x="189" y="69"/>
                    </a:lnTo>
                    <a:lnTo>
                      <a:pt x="188" y="68"/>
                    </a:lnTo>
                    <a:lnTo>
                      <a:pt x="186" y="66"/>
                    </a:lnTo>
                    <a:lnTo>
                      <a:pt x="184" y="65"/>
                    </a:lnTo>
                    <a:lnTo>
                      <a:pt x="184" y="64"/>
                    </a:lnTo>
                    <a:lnTo>
                      <a:pt x="181" y="64"/>
                    </a:lnTo>
                    <a:lnTo>
                      <a:pt x="179" y="64"/>
                    </a:lnTo>
                    <a:lnTo>
                      <a:pt x="122" y="64"/>
                    </a:lnTo>
                    <a:lnTo>
                      <a:pt x="110" y="44"/>
                    </a:lnTo>
                    <a:lnTo>
                      <a:pt x="112" y="42"/>
                    </a:lnTo>
                    <a:lnTo>
                      <a:pt x="113" y="39"/>
                    </a:lnTo>
                    <a:lnTo>
                      <a:pt x="113" y="37"/>
                    </a:lnTo>
                    <a:lnTo>
                      <a:pt x="114" y="34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4" y="24"/>
                    </a:lnTo>
                    <a:lnTo>
                      <a:pt x="113" y="22"/>
                    </a:lnTo>
                    <a:lnTo>
                      <a:pt x="112" y="19"/>
                    </a:lnTo>
                    <a:lnTo>
                      <a:pt x="111" y="17"/>
                    </a:lnTo>
                    <a:lnTo>
                      <a:pt x="110" y="15"/>
                    </a:lnTo>
                    <a:lnTo>
                      <a:pt x="109" y="13"/>
                    </a:lnTo>
                    <a:lnTo>
                      <a:pt x="107" y="10"/>
                    </a:lnTo>
                    <a:lnTo>
                      <a:pt x="105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98" y="3"/>
                    </a:lnTo>
                    <a:lnTo>
                      <a:pt x="96" y="3"/>
                    </a:lnTo>
                    <a:lnTo>
                      <a:pt x="93" y="1"/>
                    </a:lnTo>
                    <a:lnTo>
                      <a:pt x="90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6" y="4"/>
                    </a:lnTo>
                    <a:lnTo>
                      <a:pt x="63" y="6"/>
                    </a:lnTo>
                    <a:lnTo>
                      <a:pt x="61" y="9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53" y="23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0" cap="rnd">
                    <a:solidFill>
                      <a:srgbClr val="000000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</p:grpSp>
      </p:grpSp>
      <p:sp>
        <p:nvSpPr>
          <p:cNvPr id="145" name="Rectangle 143">
            <a:extLst>
              <a:ext uri="{FF2B5EF4-FFF2-40B4-BE49-F238E27FC236}">
                <a16:creationId xmlns:a16="http://schemas.microsoft.com/office/drawing/2014/main" id="{B918228A-864D-4542-886B-2376D4750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203" y="3232089"/>
            <a:ext cx="271746" cy="214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sz="1350" i="1"/>
              <a:t>T</a:t>
            </a:r>
          </a:p>
          <a:p>
            <a:pPr algn="ctr"/>
            <a:r>
              <a:rPr lang="pt-BR" sz="1350" i="1"/>
              <a:t>a</a:t>
            </a:r>
          </a:p>
          <a:p>
            <a:pPr algn="ctr"/>
            <a:r>
              <a:rPr lang="pt-BR" sz="1350" i="1"/>
              <a:t>s</a:t>
            </a:r>
          </a:p>
          <a:p>
            <a:pPr algn="ctr"/>
            <a:r>
              <a:rPr lang="pt-BR" sz="1350" i="1"/>
              <a:t>k</a:t>
            </a:r>
          </a:p>
          <a:p>
            <a:pPr algn="ctr"/>
            <a:endParaRPr lang="pt-BR" sz="1350" i="1"/>
          </a:p>
          <a:p>
            <a:pPr algn="ctr"/>
            <a:r>
              <a:rPr lang="pt-BR" sz="1350" i="1"/>
              <a:t>O</a:t>
            </a:r>
          </a:p>
          <a:p>
            <a:pPr algn="ctr"/>
            <a:r>
              <a:rPr lang="pt-BR" sz="1350" i="1"/>
              <a:t>r</a:t>
            </a:r>
          </a:p>
          <a:p>
            <a:pPr algn="ctr"/>
            <a:r>
              <a:rPr lang="pt-BR" sz="1350" i="1"/>
              <a:t>d</a:t>
            </a:r>
          </a:p>
          <a:p>
            <a:pPr algn="ctr"/>
            <a:r>
              <a:rPr lang="pt-BR" sz="1350" i="1"/>
              <a:t>e</a:t>
            </a:r>
          </a:p>
          <a:p>
            <a:pPr algn="ctr"/>
            <a:r>
              <a:rPr lang="pt-BR" sz="1350" i="1"/>
              <a:t>r</a:t>
            </a:r>
          </a:p>
        </p:txBody>
      </p:sp>
      <p:sp>
        <p:nvSpPr>
          <p:cNvPr id="146" name="Line 144">
            <a:extLst>
              <a:ext uri="{FF2B5EF4-FFF2-40B4-BE49-F238E27FC236}">
                <a16:creationId xmlns:a16="http://schemas.microsoft.com/office/drawing/2014/main" id="{90A1B68C-11D2-4292-93D3-67E22CF02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5735" y="3116568"/>
            <a:ext cx="0" cy="228659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147" name="Rectangle 145">
            <a:extLst>
              <a:ext uri="{FF2B5EF4-FFF2-40B4-BE49-F238E27FC236}">
                <a16:creationId xmlns:a16="http://schemas.microsoft.com/office/drawing/2014/main" id="{FE6571C9-430F-47D2-AAEF-3F2AECD37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3411" y="2536584"/>
            <a:ext cx="659801" cy="27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sz="1350" i="1"/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268478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07254-879F-46A1-BE10-EC3AA67A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LAVANDERIA COM PIPILINE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E33068-0106-49C0-87CE-22F5C722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22EB45-694F-47A4-8405-474B9B67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19D09B-7785-49FE-8FCC-5491ED9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21</a:t>
            </a:fld>
            <a:endParaRPr lang="pt-PT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6C10602-3D51-4052-9289-F3443D5F4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994" y="5488737"/>
            <a:ext cx="6078533" cy="30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84" tIns="33346" rIns="67884" bIns="33346"/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pt-BR" sz="1350" b="1">
                <a:solidFill>
                  <a:schemeClr val="hlink"/>
                </a:solidFill>
              </a:rPr>
              <a:t>Lavanderia em Pipeline leva 3.5 horas</a:t>
            </a:r>
            <a:r>
              <a:rPr lang="pt-BR" sz="1350" b="1"/>
              <a:t> 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F3A4276C-CC8D-4CEE-A8D0-0D77FE1BCD12}"/>
              </a:ext>
            </a:extLst>
          </p:cNvPr>
          <p:cNvGrpSpPr>
            <a:grpSpLocks/>
          </p:cNvGrpSpPr>
          <p:nvPr/>
        </p:nvGrpSpPr>
        <p:grpSpPr bwMode="auto">
          <a:xfrm>
            <a:off x="1580110" y="3178325"/>
            <a:ext cx="391818" cy="403727"/>
            <a:chOff x="712" y="1908"/>
            <a:chExt cx="329" cy="339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879242C-48BA-4C65-8637-E8E9EB598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908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43243E4F-1E15-4539-A409-81B217E06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" y="1958"/>
              <a:ext cx="2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A</a:t>
              </a: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275600C9-2F3E-49E6-8838-98FD9D8E9901}"/>
              </a:ext>
            </a:extLst>
          </p:cNvPr>
          <p:cNvGrpSpPr>
            <a:grpSpLocks/>
          </p:cNvGrpSpPr>
          <p:nvPr/>
        </p:nvGrpSpPr>
        <p:grpSpPr bwMode="auto">
          <a:xfrm>
            <a:off x="1570582" y="3816667"/>
            <a:ext cx="391818" cy="403727"/>
            <a:chOff x="704" y="2444"/>
            <a:chExt cx="329" cy="339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78A8572-FC50-493A-816A-4AE933A26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" y="2444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B8B143EC-1244-430E-AA36-BAAFE80EA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" y="2494"/>
              <a:ext cx="2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B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C24B26F8-BF9C-43F7-918A-641E8D4F28C4}"/>
              </a:ext>
            </a:extLst>
          </p:cNvPr>
          <p:cNvGrpSpPr>
            <a:grpSpLocks/>
          </p:cNvGrpSpPr>
          <p:nvPr/>
        </p:nvGrpSpPr>
        <p:grpSpPr bwMode="auto">
          <a:xfrm>
            <a:off x="1542000" y="4378789"/>
            <a:ext cx="391818" cy="403727"/>
            <a:chOff x="680" y="2916"/>
            <a:chExt cx="329" cy="339"/>
          </a:xfrm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C23B0AA-BED1-4C95-A241-E7B063461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2916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DA5E231A-409B-4280-9F70-460E5E74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" y="2966"/>
              <a:ext cx="2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C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1BC74402-58AE-4DA6-AD07-1924A3E3E4F2}"/>
              </a:ext>
            </a:extLst>
          </p:cNvPr>
          <p:cNvGrpSpPr>
            <a:grpSpLocks/>
          </p:cNvGrpSpPr>
          <p:nvPr/>
        </p:nvGrpSpPr>
        <p:grpSpPr bwMode="auto">
          <a:xfrm>
            <a:off x="1542000" y="4921855"/>
            <a:ext cx="391818" cy="403727"/>
            <a:chOff x="680" y="3372"/>
            <a:chExt cx="329" cy="339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C19D7FFC-2893-4511-8089-4C41AFC49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" y="3372"/>
              <a:ext cx="329" cy="295"/>
            </a:xfrm>
            <a:custGeom>
              <a:avLst/>
              <a:gdLst>
                <a:gd name="T0" fmla="*/ 93 w 329"/>
                <a:gd name="T1" fmla="*/ 14 h 295"/>
                <a:gd name="T2" fmla="*/ 156 w 329"/>
                <a:gd name="T3" fmla="*/ 16 h 295"/>
                <a:gd name="T4" fmla="*/ 224 w 329"/>
                <a:gd name="T5" fmla="*/ 0 h 295"/>
                <a:gd name="T6" fmla="*/ 305 w 329"/>
                <a:gd name="T7" fmla="*/ 0 h 295"/>
                <a:gd name="T8" fmla="*/ 215 w 329"/>
                <a:gd name="T9" fmla="*/ 84 h 295"/>
                <a:gd name="T10" fmla="*/ 239 w 329"/>
                <a:gd name="T11" fmla="*/ 89 h 295"/>
                <a:gd name="T12" fmla="*/ 263 w 329"/>
                <a:gd name="T13" fmla="*/ 99 h 295"/>
                <a:gd name="T14" fmla="*/ 285 w 329"/>
                <a:gd name="T15" fmla="*/ 111 h 295"/>
                <a:gd name="T16" fmla="*/ 302 w 329"/>
                <a:gd name="T17" fmla="*/ 126 h 295"/>
                <a:gd name="T18" fmla="*/ 316 w 329"/>
                <a:gd name="T19" fmla="*/ 144 h 295"/>
                <a:gd name="T20" fmla="*/ 325 w 329"/>
                <a:gd name="T21" fmla="*/ 165 h 295"/>
                <a:gd name="T22" fmla="*/ 328 w 329"/>
                <a:gd name="T23" fmla="*/ 187 h 295"/>
                <a:gd name="T24" fmla="*/ 324 w 329"/>
                <a:gd name="T25" fmla="*/ 210 h 295"/>
                <a:gd name="T26" fmla="*/ 317 w 329"/>
                <a:gd name="T27" fmla="*/ 228 h 295"/>
                <a:gd name="T28" fmla="*/ 303 w 329"/>
                <a:gd name="T29" fmla="*/ 247 h 295"/>
                <a:gd name="T30" fmla="*/ 280 w 329"/>
                <a:gd name="T31" fmla="*/ 267 h 295"/>
                <a:gd name="T32" fmla="*/ 257 w 329"/>
                <a:gd name="T33" fmla="*/ 279 h 295"/>
                <a:gd name="T34" fmla="*/ 236 w 329"/>
                <a:gd name="T35" fmla="*/ 287 h 295"/>
                <a:gd name="T36" fmla="*/ 215 w 329"/>
                <a:gd name="T37" fmla="*/ 292 h 295"/>
                <a:gd name="T38" fmla="*/ 189 w 329"/>
                <a:gd name="T39" fmla="*/ 294 h 295"/>
                <a:gd name="T40" fmla="*/ 122 w 329"/>
                <a:gd name="T41" fmla="*/ 293 h 295"/>
                <a:gd name="T42" fmla="*/ 90 w 329"/>
                <a:gd name="T43" fmla="*/ 287 h 295"/>
                <a:gd name="T44" fmla="*/ 56 w 329"/>
                <a:gd name="T45" fmla="*/ 272 h 295"/>
                <a:gd name="T46" fmla="*/ 30 w 329"/>
                <a:gd name="T47" fmla="*/ 253 h 295"/>
                <a:gd name="T48" fmla="*/ 13 w 329"/>
                <a:gd name="T49" fmla="*/ 232 h 295"/>
                <a:gd name="T50" fmla="*/ 4 w 329"/>
                <a:gd name="T51" fmla="*/ 210 h 295"/>
                <a:gd name="T52" fmla="*/ 0 w 329"/>
                <a:gd name="T53" fmla="*/ 191 h 295"/>
                <a:gd name="T54" fmla="*/ 3 w 329"/>
                <a:gd name="T55" fmla="*/ 169 h 295"/>
                <a:gd name="T56" fmla="*/ 14 w 329"/>
                <a:gd name="T57" fmla="*/ 141 h 295"/>
                <a:gd name="T58" fmla="*/ 35 w 329"/>
                <a:gd name="T59" fmla="*/ 118 h 295"/>
                <a:gd name="T60" fmla="*/ 63 w 329"/>
                <a:gd name="T61" fmla="*/ 99 h 295"/>
                <a:gd name="T62" fmla="*/ 102 w 329"/>
                <a:gd name="T63" fmla="*/ 86 h 295"/>
                <a:gd name="T64" fmla="*/ 40 w 329"/>
                <a:gd name="T65" fmla="*/ 4 h 2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9"/>
                <a:gd name="T100" fmla="*/ 0 h 295"/>
                <a:gd name="T101" fmla="*/ 329 w 329"/>
                <a:gd name="T102" fmla="*/ 295 h 2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9" h="295">
                  <a:moveTo>
                    <a:pt x="40" y="4"/>
                  </a:moveTo>
                  <a:lnTo>
                    <a:pt x="93" y="14"/>
                  </a:lnTo>
                  <a:lnTo>
                    <a:pt x="92" y="0"/>
                  </a:lnTo>
                  <a:lnTo>
                    <a:pt x="156" y="16"/>
                  </a:lnTo>
                  <a:lnTo>
                    <a:pt x="156" y="0"/>
                  </a:lnTo>
                  <a:lnTo>
                    <a:pt x="224" y="0"/>
                  </a:lnTo>
                  <a:lnTo>
                    <a:pt x="223" y="15"/>
                  </a:lnTo>
                  <a:lnTo>
                    <a:pt x="305" y="0"/>
                  </a:lnTo>
                  <a:lnTo>
                    <a:pt x="205" y="83"/>
                  </a:lnTo>
                  <a:lnTo>
                    <a:pt x="215" y="84"/>
                  </a:lnTo>
                  <a:lnTo>
                    <a:pt x="226" y="86"/>
                  </a:lnTo>
                  <a:lnTo>
                    <a:pt x="239" y="89"/>
                  </a:lnTo>
                  <a:lnTo>
                    <a:pt x="250" y="93"/>
                  </a:lnTo>
                  <a:lnTo>
                    <a:pt x="263" y="99"/>
                  </a:lnTo>
                  <a:lnTo>
                    <a:pt x="274" y="104"/>
                  </a:lnTo>
                  <a:lnTo>
                    <a:pt x="285" y="111"/>
                  </a:lnTo>
                  <a:lnTo>
                    <a:pt x="294" y="119"/>
                  </a:lnTo>
                  <a:lnTo>
                    <a:pt x="302" y="126"/>
                  </a:lnTo>
                  <a:lnTo>
                    <a:pt x="309" y="135"/>
                  </a:lnTo>
                  <a:lnTo>
                    <a:pt x="316" y="144"/>
                  </a:lnTo>
                  <a:lnTo>
                    <a:pt x="321" y="155"/>
                  </a:lnTo>
                  <a:lnTo>
                    <a:pt x="325" y="165"/>
                  </a:lnTo>
                  <a:lnTo>
                    <a:pt x="327" y="174"/>
                  </a:lnTo>
                  <a:lnTo>
                    <a:pt x="328" y="187"/>
                  </a:lnTo>
                  <a:lnTo>
                    <a:pt x="327" y="200"/>
                  </a:lnTo>
                  <a:lnTo>
                    <a:pt x="324" y="210"/>
                  </a:lnTo>
                  <a:lnTo>
                    <a:pt x="321" y="220"/>
                  </a:lnTo>
                  <a:lnTo>
                    <a:pt x="317" y="228"/>
                  </a:lnTo>
                  <a:lnTo>
                    <a:pt x="311" y="237"/>
                  </a:lnTo>
                  <a:lnTo>
                    <a:pt x="303" y="247"/>
                  </a:lnTo>
                  <a:lnTo>
                    <a:pt x="292" y="258"/>
                  </a:lnTo>
                  <a:lnTo>
                    <a:pt x="280" y="267"/>
                  </a:lnTo>
                  <a:lnTo>
                    <a:pt x="268" y="274"/>
                  </a:lnTo>
                  <a:lnTo>
                    <a:pt x="257" y="279"/>
                  </a:lnTo>
                  <a:lnTo>
                    <a:pt x="246" y="284"/>
                  </a:lnTo>
                  <a:lnTo>
                    <a:pt x="236" y="287"/>
                  </a:lnTo>
                  <a:lnTo>
                    <a:pt x="224" y="290"/>
                  </a:lnTo>
                  <a:lnTo>
                    <a:pt x="215" y="292"/>
                  </a:lnTo>
                  <a:lnTo>
                    <a:pt x="201" y="293"/>
                  </a:lnTo>
                  <a:lnTo>
                    <a:pt x="189" y="294"/>
                  </a:lnTo>
                  <a:lnTo>
                    <a:pt x="133" y="294"/>
                  </a:lnTo>
                  <a:lnTo>
                    <a:pt x="122" y="293"/>
                  </a:lnTo>
                  <a:lnTo>
                    <a:pt x="108" y="291"/>
                  </a:lnTo>
                  <a:lnTo>
                    <a:pt x="90" y="287"/>
                  </a:lnTo>
                  <a:lnTo>
                    <a:pt x="73" y="280"/>
                  </a:lnTo>
                  <a:lnTo>
                    <a:pt x="56" y="272"/>
                  </a:lnTo>
                  <a:lnTo>
                    <a:pt x="41" y="262"/>
                  </a:lnTo>
                  <a:lnTo>
                    <a:pt x="30" y="253"/>
                  </a:lnTo>
                  <a:lnTo>
                    <a:pt x="21" y="244"/>
                  </a:lnTo>
                  <a:lnTo>
                    <a:pt x="13" y="232"/>
                  </a:lnTo>
                  <a:lnTo>
                    <a:pt x="7" y="219"/>
                  </a:lnTo>
                  <a:lnTo>
                    <a:pt x="4" y="210"/>
                  </a:lnTo>
                  <a:lnTo>
                    <a:pt x="1" y="201"/>
                  </a:lnTo>
                  <a:lnTo>
                    <a:pt x="0" y="191"/>
                  </a:lnTo>
                  <a:lnTo>
                    <a:pt x="1" y="183"/>
                  </a:lnTo>
                  <a:lnTo>
                    <a:pt x="3" y="169"/>
                  </a:lnTo>
                  <a:lnTo>
                    <a:pt x="7" y="156"/>
                  </a:lnTo>
                  <a:lnTo>
                    <a:pt x="14" y="141"/>
                  </a:lnTo>
                  <a:lnTo>
                    <a:pt x="24" y="129"/>
                  </a:lnTo>
                  <a:lnTo>
                    <a:pt x="35" y="118"/>
                  </a:lnTo>
                  <a:lnTo>
                    <a:pt x="49" y="107"/>
                  </a:lnTo>
                  <a:lnTo>
                    <a:pt x="63" y="99"/>
                  </a:lnTo>
                  <a:lnTo>
                    <a:pt x="82" y="91"/>
                  </a:lnTo>
                  <a:lnTo>
                    <a:pt x="102" y="86"/>
                  </a:lnTo>
                  <a:lnTo>
                    <a:pt x="115" y="83"/>
                  </a:lnTo>
                  <a:lnTo>
                    <a:pt x="40" y="4"/>
                  </a:lnTo>
                </a:path>
              </a:pathLst>
            </a:custGeom>
            <a:solidFill>
              <a:srgbClr val="D49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80448DF4-9BF4-411C-BCA6-1B972A768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" y="3422"/>
              <a:ext cx="25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D</a:t>
              </a:r>
            </a:p>
          </p:txBody>
        </p:sp>
      </p:grpSp>
      <p:sp>
        <p:nvSpPr>
          <p:cNvPr id="20" name="Rectangle 18">
            <a:extLst>
              <a:ext uri="{FF2B5EF4-FFF2-40B4-BE49-F238E27FC236}">
                <a16:creationId xmlns:a16="http://schemas.microsoft.com/office/drawing/2014/main" id="{0C0A01BD-3214-4F1E-9ABD-B5FE6A824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569" y="1980242"/>
            <a:ext cx="32945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6 </a:t>
            </a: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9D80F36F-7D43-4945-A32B-2BD67E0EE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720" y="2420888"/>
            <a:ext cx="4754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8A5499A4-931C-46C7-9AF7-F181924E5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720" y="2316086"/>
            <a:ext cx="0" cy="238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171916D7-AC0F-403E-A14F-9A8332B17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735" y="1989770"/>
            <a:ext cx="26533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7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A12A7A82-7BC1-43CB-8C5A-1A2090F20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043" y="1989770"/>
            <a:ext cx="26533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8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C16649AC-5845-450D-B961-9189E64DD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242" y="1989770"/>
            <a:ext cx="26533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9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A88DEBBF-28E2-4F4F-8E82-45C007217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275" y="1999297"/>
            <a:ext cx="393574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10</a:t>
            </a: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D090F5D2-A575-449D-852E-0D6E5C43E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639" y="1989770"/>
            <a:ext cx="380815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b="1"/>
              <a:t>11</a:t>
            </a: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id="{33664B3E-808F-4F09-9652-FD3619585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430" y="1980242"/>
            <a:ext cx="1265609" cy="34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b="1"/>
              <a:t>Meia noite</a:t>
            </a:r>
          </a:p>
        </p:txBody>
      </p:sp>
      <p:grpSp>
        <p:nvGrpSpPr>
          <p:cNvPr id="29" name="Group 27">
            <a:extLst>
              <a:ext uri="{FF2B5EF4-FFF2-40B4-BE49-F238E27FC236}">
                <a16:creationId xmlns:a16="http://schemas.microsoft.com/office/drawing/2014/main" id="{2E2402E9-0A06-4EC2-AC24-73284CDA7A3D}"/>
              </a:ext>
            </a:extLst>
          </p:cNvPr>
          <p:cNvGrpSpPr>
            <a:grpSpLocks/>
          </p:cNvGrpSpPr>
          <p:nvPr/>
        </p:nvGrpSpPr>
        <p:grpSpPr bwMode="auto">
          <a:xfrm>
            <a:off x="2085067" y="3102103"/>
            <a:ext cx="2618867" cy="2200848"/>
            <a:chOff x="1136" y="1844"/>
            <a:chExt cx="2199" cy="1848"/>
          </a:xfrm>
        </p:grpSpPr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CF2494F8-1D4F-4D80-AFBF-F863CB31C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6" y="1844"/>
              <a:ext cx="967" cy="448"/>
              <a:chOff x="1136" y="1844"/>
              <a:chExt cx="967" cy="448"/>
            </a:xfrm>
          </p:grpSpPr>
          <p:grpSp>
            <p:nvGrpSpPr>
              <p:cNvPr id="88" name="Group 29">
                <a:extLst>
                  <a:ext uri="{FF2B5EF4-FFF2-40B4-BE49-F238E27FC236}">
                    <a16:creationId xmlns:a16="http://schemas.microsoft.com/office/drawing/2014/main" id="{0E95BF9B-7606-4726-8EEB-FB86EFF992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6" y="1844"/>
                <a:ext cx="305" cy="448"/>
                <a:chOff x="1136" y="1844"/>
                <a:chExt cx="305" cy="448"/>
              </a:xfrm>
            </p:grpSpPr>
            <p:grpSp>
              <p:nvGrpSpPr>
                <p:cNvPr id="102" name="Group 30">
                  <a:extLst>
                    <a:ext uri="{FF2B5EF4-FFF2-40B4-BE49-F238E27FC236}">
                      <a16:creationId xmlns:a16="http://schemas.microsoft.com/office/drawing/2014/main" id="{202256A9-5079-43EA-964D-2AA4642D12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36" y="1844"/>
                  <a:ext cx="305" cy="448"/>
                  <a:chOff x="1136" y="1844"/>
                  <a:chExt cx="305" cy="448"/>
                </a:xfrm>
              </p:grpSpPr>
              <p:sp>
                <p:nvSpPr>
                  <p:cNvPr id="104" name="AutoShape 31">
                    <a:extLst>
                      <a:ext uri="{FF2B5EF4-FFF2-40B4-BE49-F238E27FC236}">
                        <a16:creationId xmlns:a16="http://schemas.microsoft.com/office/drawing/2014/main" id="{A5D6AEE6-F23C-4CC1-98D5-14556859CD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36" y="1915"/>
                    <a:ext cx="305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  <p:sp>
                <p:nvSpPr>
                  <p:cNvPr id="105" name="AutoShape 32">
                    <a:extLst>
                      <a:ext uri="{FF2B5EF4-FFF2-40B4-BE49-F238E27FC236}">
                        <a16:creationId xmlns:a16="http://schemas.microsoft.com/office/drawing/2014/main" id="{68808E87-2575-4E41-94C3-A610EDEEEF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06" y="1844"/>
                    <a:ext cx="235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</p:grpSp>
            <p:sp>
              <p:nvSpPr>
                <p:cNvPr id="103" name="AutoShape 33">
                  <a:extLst>
                    <a:ext uri="{FF2B5EF4-FFF2-40B4-BE49-F238E27FC236}">
                      <a16:creationId xmlns:a16="http://schemas.microsoft.com/office/drawing/2014/main" id="{007CB51B-18A9-4446-8BC7-60812BDDFE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8" y="1948"/>
                  <a:ext cx="158" cy="27"/>
                </a:xfrm>
                <a:prstGeom prst="parallelogram">
                  <a:avLst>
                    <a:gd name="adj" fmla="val 146269"/>
                  </a:avLst>
                </a:prstGeom>
                <a:solidFill>
                  <a:srgbClr val="F6BF6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grpSp>
            <p:nvGrpSpPr>
              <p:cNvPr id="89" name="Group 34">
                <a:extLst>
                  <a:ext uri="{FF2B5EF4-FFF2-40B4-BE49-F238E27FC236}">
                    <a16:creationId xmlns:a16="http://schemas.microsoft.com/office/drawing/2014/main" id="{676596A4-49F0-4DB0-824F-D1BA4AD92F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7" y="1844"/>
                <a:ext cx="378" cy="448"/>
                <a:chOff x="1437" y="1844"/>
                <a:chExt cx="378" cy="448"/>
              </a:xfrm>
            </p:grpSpPr>
            <p:grpSp>
              <p:nvGrpSpPr>
                <p:cNvPr id="97" name="Group 35">
                  <a:extLst>
                    <a:ext uri="{FF2B5EF4-FFF2-40B4-BE49-F238E27FC236}">
                      <a16:creationId xmlns:a16="http://schemas.microsoft.com/office/drawing/2014/main" id="{FA33F941-BDD6-40F2-A5E4-907035B2BA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37" y="1844"/>
                  <a:ext cx="378" cy="448"/>
                  <a:chOff x="1437" y="1844"/>
                  <a:chExt cx="378" cy="448"/>
                </a:xfrm>
              </p:grpSpPr>
              <p:sp>
                <p:nvSpPr>
                  <p:cNvPr id="100" name="AutoShape 36">
                    <a:extLst>
                      <a:ext uri="{FF2B5EF4-FFF2-40B4-BE49-F238E27FC236}">
                        <a16:creationId xmlns:a16="http://schemas.microsoft.com/office/drawing/2014/main" id="{DE6CCF10-211D-479E-8B06-7CAE6EF815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37" y="1915"/>
                    <a:ext cx="378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  <p:sp>
                <p:nvSpPr>
                  <p:cNvPr id="101" name="AutoShape 37">
                    <a:extLst>
                      <a:ext uri="{FF2B5EF4-FFF2-40B4-BE49-F238E27FC236}">
                        <a16:creationId xmlns:a16="http://schemas.microsoft.com/office/drawing/2014/main" id="{A694BFA8-99D4-4149-83D8-ABEFE592D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23" y="1844"/>
                    <a:ext cx="292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</p:grpSp>
            <p:sp>
              <p:nvSpPr>
                <p:cNvPr id="98" name="Oval 38">
                  <a:extLst>
                    <a:ext uri="{FF2B5EF4-FFF2-40B4-BE49-F238E27FC236}">
                      <a16:creationId xmlns:a16="http://schemas.microsoft.com/office/drawing/2014/main" id="{779E25E1-48D4-4989-8B1C-E9244AC68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2" y="1880"/>
                  <a:ext cx="49" cy="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99" name="AutoShape 39">
                  <a:extLst>
                    <a:ext uri="{FF2B5EF4-FFF2-40B4-BE49-F238E27FC236}">
                      <a16:creationId xmlns:a16="http://schemas.microsoft.com/office/drawing/2014/main" id="{FC5DA78A-F41F-4F5D-A353-D41170EFFC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4" y="2090"/>
                  <a:ext cx="198" cy="8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A2C1FE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90" name="Freeform 40">
                <a:extLst>
                  <a:ext uri="{FF2B5EF4-FFF2-40B4-BE49-F238E27FC236}">
                    <a16:creationId xmlns:a16="http://schemas.microsoft.com/office/drawing/2014/main" id="{F2245E1E-FCA4-420F-87A7-44F3F0EB2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2073"/>
                <a:ext cx="86" cy="192"/>
              </a:xfrm>
              <a:custGeom>
                <a:avLst/>
                <a:gdLst>
                  <a:gd name="T0" fmla="*/ 62 w 86"/>
                  <a:gd name="T1" fmla="*/ 0 h 192"/>
                  <a:gd name="T2" fmla="*/ 85 w 86"/>
                  <a:gd name="T3" fmla="*/ 0 h 192"/>
                  <a:gd name="T4" fmla="*/ 23 w 86"/>
                  <a:gd name="T5" fmla="*/ 191 h 192"/>
                  <a:gd name="T6" fmla="*/ 0 w 86"/>
                  <a:gd name="T7" fmla="*/ 191 h 192"/>
                  <a:gd name="T8" fmla="*/ 62 w 86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192"/>
                  <a:gd name="T17" fmla="*/ 86 w 8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192">
                    <a:moveTo>
                      <a:pt x="62" y="0"/>
                    </a:moveTo>
                    <a:lnTo>
                      <a:pt x="85" y="0"/>
                    </a:lnTo>
                    <a:lnTo>
                      <a:pt x="23" y="191"/>
                    </a:lnTo>
                    <a:lnTo>
                      <a:pt x="0" y="191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  <p:sp>
            <p:nvSpPr>
              <p:cNvPr id="91" name="Rectangle 41">
                <a:extLst>
                  <a:ext uri="{FF2B5EF4-FFF2-40B4-BE49-F238E27FC236}">
                    <a16:creationId xmlns:a16="http://schemas.microsoft.com/office/drawing/2014/main" id="{46C00803-8A99-4619-95D5-232D9111F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7" y="2073"/>
                <a:ext cx="106" cy="16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92" name="Rectangle 42">
                <a:extLst>
                  <a:ext uri="{FF2B5EF4-FFF2-40B4-BE49-F238E27FC236}">
                    <a16:creationId xmlns:a16="http://schemas.microsoft.com/office/drawing/2014/main" id="{1EB372CE-EC94-4D2E-ABB3-6C3E3C0AF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4" y="2154"/>
                <a:ext cx="82" cy="16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93" name="Rectangle 43">
                <a:extLst>
                  <a:ext uri="{FF2B5EF4-FFF2-40B4-BE49-F238E27FC236}">
                    <a16:creationId xmlns:a16="http://schemas.microsoft.com/office/drawing/2014/main" id="{E539660F-DF9C-448C-9E50-498FA800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2154"/>
                <a:ext cx="103" cy="11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grpSp>
            <p:nvGrpSpPr>
              <p:cNvPr id="94" name="Group 44">
                <a:extLst>
                  <a:ext uri="{FF2B5EF4-FFF2-40B4-BE49-F238E27FC236}">
                    <a16:creationId xmlns:a16="http://schemas.microsoft.com/office/drawing/2014/main" id="{33855041-D6AB-4B99-8101-0331655369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9" y="1901"/>
                <a:ext cx="194" cy="364"/>
                <a:chOff x="1819" y="1901"/>
                <a:chExt cx="194" cy="364"/>
              </a:xfrm>
            </p:grpSpPr>
            <p:sp>
              <p:nvSpPr>
                <p:cNvPr id="95" name="Oval 45">
                  <a:extLst>
                    <a:ext uri="{FF2B5EF4-FFF2-40B4-BE49-F238E27FC236}">
                      <a16:creationId xmlns:a16="http://schemas.microsoft.com/office/drawing/2014/main" id="{65AFDAD6-066E-4438-8F59-58443AE63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95" y="1901"/>
                  <a:ext cx="48" cy="48"/>
                </a:xfrm>
                <a:prstGeom prst="ellipse">
                  <a:avLst/>
                </a:prstGeom>
                <a:solidFill>
                  <a:srgbClr val="FC0128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96" name="Freeform 46">
                  <a:extLst>
                    <a:ext uri="{FF2B5EF4-FFF2-40B4-BE49-F238E27FC236}">
                      <a16:creationId xmlns:a16="http://schemas.microsoft.com/office/drawing/2014/main" id="{59DC1E6E-6247-4139-99C1-F97EA36088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9" y="1969"/>
                  <a:ext cx="194" cy="296"/>
                </a:xfrm>
                <a:custGeom>
                  <a:avLst/>
                  <a:gdLst>
                    <a:gd name="T0" fmla="*/ 2 w 194"/>
                    <a:gd name="T1" fmla="*/ 137 h 296"/>
                    <a:gd name="T2" fmla="*/ 1 w 194"/>
                    <a:gd name="T3" fmla="*/ 140 h 296"/>
                    <a:gd name="T4" fmla="*/ 0 w 194"/>
                    <a:gd name="T5" fmla="*/ 145 h 296"/>
                    <a:gd name="T6" fmla="*/ 0 w 194"/>
                    <a:gd name="T7" fmla="*/ 150 h 296"/>
                    <a:gd name="T8" fmla="*/ 2 w 194"/>
                    <a:gd name="T9" fmla="*/ 155 h 296"/>
                    <a:gd name="T10" fmla="*/ 4 w 194"/>
                    <a:gd name="T11" fmla="*/ 159 h 296"/>
                    <a:gd name="T12" fmla="*/ 8 w 194"/>
                    <a:gd name="T13" fmla="*/ 163 h 296"/>
                    <a:gd name="T14" fmla="*/ 12 w 194"/>
                    <a:gd name="T15" fmla="*/ 165 h 296"/>
                    <a:gd name="T16" fmla="*/ 16 w 194"/>
                    <a:gd name="T17" fmla="*/ 166 h 296"/>
                    <a:gd name="T18" fmla="*/ 21 w 194"/>
                    <a:gd name="T19" fmla="*/ 166 h 296"/>
                    <a:gd name="T20" fmla="*/ 126 w 194"/>
                    <a:gd name="T21" fmla="*/ 295 h 296"/>
                    <a:gd name="T22" fmla="*/ 159 w 194"/>
                    <a:gd name="T23" fmla="*/ 142 h 296"/>
                    <a:gd name="T24" fmla="*/ 159 w 194"/>
                    <a:gd name="T25" fmla="*/ 138 h 296"/>
                    <a:gd name="T26" fmla="*/ 157 w 194"/>
                    <a:gd name="T27" fmla="*/ 136 h 296"/>
                    <a:gd name="T28" fmla="*/ 154 w 194"/>
                    <a:gd name="T29" fmla="*/ 133 h 296"/>
                    <a:gd name="T30" fmla="*/ 152 w 194"/>
                    <a:gd name="T31" fmla="*/ 131 h 296"/>
                    <a:gd name="T32" fmla="*/ 148 w 194"/>
                    <a:gd name="T33" fmla="*/ 130 h 296"/>
                    <a:gd name="T34" fmla="*/ 144 w 194"/>
                    <a:gd name="T35" fmla="*/ 129 h 296"/>
                    <a:gd name="T36" fmla="*/ 140 w 194"/>
                    <a:gd name="T37" fmla="*/ 129 h 296"/>
                    <a:gd name="T38" fmla="*/ 137 w 194"/>
                    <a:gd name="T39" fmla="*/ 129 h 296"/>
                    <a:gd name="T40" fmla="*/ 93 w 194"/>
                    <a:gd name="T41" fmla="*/ 75 h 296"/>
                    <a:gd name="T42" fmla="*/ 179 w 194"/>
                    <a:gd name="T43" fmla="*/ 93 h 296"/>
                    <a:gd name="T44" fmla="*/ 183 w 194"/>
                    <a:gd name="T45" fmla="*/ 92 h 296"/>
                    <a:gd name="T46" fmla="*/ 185 w 194"/>
                    <a:gd name="T47" fmla="*/ 91 h 296"/>
                    <a:gd name="T48" fmla="*/ 189 w 194"/>
                    <a:gd name="T49" fmla="*/ 89 h 296"/>
                    <a:gd name="T50" fmla="*/ 191 w 194"/>
                    <a:gd name="T51" fmla="*/ 86 h 296"/>
                    <a:gd name="T52" fmla="*/ 192 w 194"/>
                    <a:gd name="T53" fmla="*/ 83 h 296"/>
                    <a:gd name="T54" fmla="*/ 193 w 194"/>
                    <a:gd name="T55" fmla="*/ 78 h 296"/>
                    <a:gd name="T56" fmla="*/ 192 w 194"/>
                    <a:gd name="T57" fmla="*/ 74 h 296"/>
                    <a:gd name="T58" fmla="*/ 190 w 194"/>
                    <a:gd name="T59" fmla="*/ 70 h 296"/>
                    <a:gd name="T60" fmla="*/ 188 w 194"/>
                    <a:gd name="T61" fmla="*/ 68 h 296"/>
                    <a:gd name="T62" fmla="*/ 184 w 194"/>
                    <a:gd name="T63" fmla="*/ 65 h 296"/>
                    <a:gd name="T64" fmla="*/ 181 w 194"/>
                    <a:gd name="T65" fmla="*/ 64 h 296"/>
                    <a:gd name="T66" fmla="*/ 122 w 194"/>
                    <a:gd name="T67" fmla="*/ 64 h 296"/>
                    <a:gd name="T68" fmla="*/ 112 w 194"/>
                    <a:gd name="T69" fmla="*/ 42 h 296"/>
                    <a:gd name="T70" fmla="*/ 113 w 194"/>
                    <a:gd name="T71" fmla="*/ 37 h 296"/>
                    <a:gd name="T72" fmla="*/ 114 w 194"/>
                    <a:gd name="T73" fmla="*/ 30 h 296"/>
                    <a:gd name="T74" fmla="*/ 114 w 194"/>
                    <a:gd name="T75" fmla="*/ 24 h 296"/>
                    <a:gd name="T76" fmla="*/ 112 w 194"/>
                    <a:gd name="T77" fmla="*/ 19 h 296"/>
                    <a:gd name="T78" fmla="*/ 110 w 194"/>
                    <a:gd name="T79" fmla="*/ 15 h 296"/>
                    <a:gd name="T80" fmla="*/ 107 w 194"/>
                    <a:gd name="T81" fmla="*/ 10 h 296"/>
                    <a:gd name="T82" fmla="*/ 103 w 194"/>
                    <a:gd name="T83" fmla="*/ 7 h 296"/>
                    <a:gd name="T84" fmla="*/ 98 w 194"/>
                    <a:gd name="T85" fmla="*/ 3 h 296"/>
                    <a:gd name="T86" fmla="*/ 93 w 194"/>
                    <a:gd name="T87" fmla="*/ 1 h 296"/>
                    <a:gd name="T88" fmla="*/ 87 w 194"/>
                    <a:gd name="T89" fmla="*/ 0 h 296"/>
                    <a:gd name="T90" fmla="*/ 81 w 194"/>
                    <a:gd name="T91" fmla="*/ 0 h 296"/>
                    <a:gd name="T92" fmla="*/ 75 w 194"/>
                    <a:gd name="T93" fmla="*/ 1 h 296"/>
                    <a:gd name="T94" fmla="*/ 69 w 194"/>
                    <a:gd name="T95" fmla="*/ 3 h 296"/>
                    <a:gd name="T96" fmla="*/ 63 w 194"/>
                    <a:gd name="T97" fmla="*/ 6 h 296"/>
                    <a:gd name="T98" fmla="*/ 59 w 194"/>
                    <a:gd name="T99" fmla="*/ 11 h 296"/>
                    <a:gd name="T100" fmla="*/ 55 w 194"/>
                    <a:gd name="T101" fmla="*/ 17 h 296"/>
                    <a:gd name="T102" fmla="*/ 53 w 194"/>
                    <a:gd name="T103" fmla="*/ 23 h 29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4"/>
                    <a:gd name="T157" fmla="*/ 0 h 296"/>
                    <a:gd name="T158" fmla="*/ 194 w 194"/>
                    <a:gd name="T159" fmla="*/ 296 h 29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4" h="296">
                      <a:moveTo>
                        <a:pt x="53" y="23"/>
                      </a:moveTo>
                      <a:lnTo>
                        <a:pt x="2" y="137"/>
                      </a:lnTo>
                      <a:lnTo>
                        <a:pt x="1" y="138"/>
                      </a:lnTo>
                      <a:lnTo>
                        <a:pt x="1" y="140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7"/>
                      </a:lnTo>
                      <a:lnTo>
                        <a:pt x="0" y="150"/>
                      </a:lnTo>
                      <a:lnTo>
                        <a:pt x="1" y="152"/>
                      </a:lnTo>
                      <a:lnTo>
                        <a:pt x="2" y="155"/>
                      </a:lnTo>
                      <a:lnTo>
                        <a:pt x="3" y="157"/>
                      </a:lnTo>
                      <a:lnTo>
                        <a:pt x="4" y="159"/>
                      </a:lnTo>
                      <a:lnTo>
                        <a:pt x="6" y="161"/>
                      </a:lnTo>
                      <a:lnTo>
                        <a:pt x="8" y="163"/>
                      </a:lnTo>
                      <a:lnTo>
                        <a:pt x="10" y="164"/>
                      </a:lnTo>
                      <a:lnTo>
                        <a:pt x="12" y="165"/>
                      </a:lnTo>
                      <a:lnTo>
                        <a:pt x="14" y="165"/>
                      </a:lnTo>
                      <a:lnTo>
                        <a:pt x="16" y="166"/>
                      </a:lnTo>
                      <a:lnTo>
                        <a:pt x="18" y="166"/>
                      </a:lnTo>
                      <a:lnTo>
                        <a:pt x="21" y="166"/>
                      </a:lnTo>
                      <a:lnTo>
                        <a:pt x="126" y="166"/>
                      </a:lnTo>
                      <a:lnTo>
                        <a:pt x="126" y="295"/>
                      </a:lnTo>
                      <a:lnTo>
                        <a:pt x="159" y="295"/>
                      </a:lnTo>
                      <a:lnTo>
                        <a:pt x="159" y="142"/>
                      </a:lnTo>
                      <a:lnTo>
                        <a:pt x="159" y="140"/>
                      </a:lnTo>
                      <a:lnTo>
                        <a:pt x="159" y="138"/>
                      </a:lnTo>
                      <a:lnTo>
                        <a:pt x="158" y="137"/>
                      </a:lnTo>
                      <a:lnTo>
                        <a:pt x="157" y="136"/>
                      </a:lnTo>
                      <a:lnTo>
                        <a:pt x="156" y="135"/>
                      </a:lnTo>
                      <a:lnTo>
                        <a:pt x="154" y="133"/>
                      </a:lnTo>
                      <a:lnTo>
                        <a:pt x="153" y="132"/>
                      </a:lnTo>
                      <a:lnTo>
                        <a:pt x="152" y="131"/>
                      </a:lnTo>
                      <a:lnTo>
                        <a:pt x="150" y="131"/>
                      </a:lnTo>
                      <a:lnTo>
                        <a:pt x="148" y="130"/>
                      </a:lnTo>
                      <a:lnTo>
                        <a:pt x="146" y="130"/>
                      </a:lnTo>
                      <a:lnTo>
                        <a:pt x="144" y="129"/>
                      </a:lnTo>
                      <a:lnTo>
                        <a:pt x="142" y="129"/>
                      </a:lnTo>
                      <a:lnTo>
                        <a:pt x="140" y="129"/>
                      </a:lnTo>
                      <a:lnTo>
                        <a:pt x="139" y="129"/>
                      </a:lnTo>
                      <a:lnTo>
                        <a:pt x="137" y="129"/>
                      </a:lnTo>
                      <a:lnTo>
                        <a:pt x="76" y="125"/>
                      </a:lnTo>
                      <a:lnTo>
                        <a:pt x="93" y="75"/>
                      </a:lnTo>
                      <a:lnTo>
                        <a:pt x="105" y="93"/>
                      </a:lnTo>
                      <a:lnTo>
                        <a:pt x="179" y="93"/>
                      </a:lnTo>
                      <a:lnTo>
                        <a:pt x="181" y="92"/>
                      </a:lnTo>
                      <a:lnTo>
                        <a:pt x="183" y="92"/>
                      </a:lnTo>
                      <a:lnTo>
                        <a:pt x="184" y="91"/>
                      </a:lnTo>
                      <a:lnTo>
                        <a:pt x="185" y="91"/>
                      </a:lnTo>
                      <a:lnTo>
                        <a:pt x="187" y="90"/>
                      </a:lnTo>
                      <a:lnTo>
                        <a:pt x="189" y="89"/>
                      </a:lnTo>
                      <a:lnTo>
                        <a:pt x="190" y="87"/>
                      </a:lnTo>
                      <a:lnTo>
                        <a:pt x="191" y="86"/>
                      </a:lnTo>
                      <a:lnTo>
                        <a:pt x="192" y="84"/>
                      </a:lnTo>
                      <a:lnTo>
                        <a:pt x="192" y="83"/>
                      </a:lnTo>
                      <a:lnTo>
                        <a:pt x="193" y="81"/>
                      </a:lnTo>
                      <a:lnTo>
                        <a:pt x="193" y="78"/>
                      </a:lnTo>
                      <a:lnTo>
                        <a:pt x="193" y="76"/>
                      </a:lnTo>
                      <a:lnTo>
                        <a:pt x="192" y="74"/>
                      </a:lnTo>
                      <a:lnTo>
                        <a:pt x="191" y="72"/>
                      </a:lnTo>
                      <a:lnTo>
                        <a:pt x="190" y="70"/>
                      </a:lnTo>
                      <a:lnTo>
                        <a:pt x="189" y="69"/>
                      </a:lnTo>
                      <a:lnTo>
                        <a:pt x="188" y="68"/>
                      </a:lnTo>
                      <a:lnTo>
                        <a:pt x="186" y="66"/>
                      </a:lnTo>
                      <a:lnTo>
                        <a:pt x="184" y="65"/>
                      </a:lnTo>
                      <a:lnTo>
                        <a:pt x="184" y="64"/>
                      </a:lnTo>
                      <a:lnTo>
                        <a:pt x="181" y="64"/>
                      </a:lnTo>
                      <a:lnTo>
                        <a:pt x="179" y="64"/>
                      </a:lnTo>
                      <a:lnTo>
                        <a:pt x="122" y="64"/>
                      </a:lnTo>
                      <a:lnTo>
                        <a:pt x="110" y="44"/>
                      </a:lnTo>
                      <a:lnTo>
                        <a:pt x="112" y="42"/>
                      </a:lnTo>
                      <a:lnTo>
                        <a:pt x="113" y="39"/>
                      </a:lnTo>
                      <a:lnTo>
                        <a:pt x="113" y="37"/>
                      </a:lnTo>
                      <a:lnTo>
                        <a:pt x="114" y="34"/>
                      </a:lnTo>
                      <a:lnTo>
                        <a:pt x="114" y="30"/>
                      </a:lnTo>
                      <a:lnTo>
                        <a:pt x="114" y="28"/>
                      </a:lnTo>
                      <a:lnTo>
                        <a:pt x="114" y="24"/>
                      </a:lnTo>
                      <a:lnTo>
                        <a:pt x="113" y="22"/>
                      </a:lnTo>
                      <a:lnTo>
                        <a:pt x="112" y="19"/>
                      </a:lnTo>
                      <a:lnTo>
                        <a:pt x="111" y="17"/>
                      </a:lnTo>
                      <a:lnTo>
                        <a:pt x="110" y="15"/>
                      </a:lnTo>
                      <a:lnTo>
                        <a:pt x="109" y="13"/>
                      </a:lnTo>
                      <a:lnTo>
                        <a:pt x="107" y="10"/>
                      </a:lnTo>
                      <a:lnTo>
                        <a:pt x="105" y="9"/>
                      </a:lnTo>
                      <a:lnTo>
                        <a:pt x="103" y="7"/>
                      </a:lnTo>
                      <a:lnTo>
                        <a:pt x="101" y="5"/>
                      </a:lnTo>
                      <a:lnTo>
                        <a:pt x="98" y="3"/>
                      </a:lnTo>
                      <a:lnTo>
                        <a:pt x="96" y="3"/>
                      </a:lnTo>
                      <a:lnTo>
                        <a:pt x="93" y="1"/>
                      </a:lnTo>
                      <a:lnTo>
                        <a:pt x="90" y="1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2" y="2"/>
                      </a:lnTo>
                      <a:lnTo>
                        <a:pt x="69" y="3"/>
                      </a:lnTo>
                      <a:lnTo>
                        <a:pt x="66" y="4"/>
                      </a:lnTo>
                      <a:lnTo>
                        <a:pt x="63" y="6"/>
                      </a:lnTo>
                      <a:lnTo>
                        <a:pt x="61" y="9"/>
                      </a:lnTo>
                      <a:lnTo>
                        <a:pt x="59" y="11"/>
                      </a:lnTo>
                      <a:lnTo>
                        <a:pt x="57" y="13"/>
                      </a:lnTo>
                      <a:lnTo>
                        <a:pt x="55" y="17"/>
                      </a:lnTo>
                      <a:lnTo>
                        <a:pt x="53" y="19"/>
                      </a:lnTo>
                      <a:lnTo>
                        <a:pt x="53" y="23"/>
                      </a:lnTo>
                    </a:path>
                  </a:pathLst>
                </a:custGeom>
                <a:solidFill>
                  <a:srgbClr val="FC0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0" cap="rnd">
                      <a:solidFill>
                        <a:srgbClr val="000000"/>
                      </a:solidFill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pt-BR" sz="1350"/>
                </a:p>
              </p:txBody>
            </p:sp>
          </p:grpSp>
        </p:grpSp>
        <p:grpSp>
          <p:nvGrpSpPr>
            <p:cNvPr id="31" name="Group 47">
              <a:extLst>
                <a:ext uri="{FF2B5EF4-FFF2-40B4-BE49-F238E27FC236}">
                  <a16:creationId xmlns:a16="http://schemas.microsoft.com/office/drawing/2014/main" id="{A64A79D1-FA36-452C-9ED4-816890F5B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2308"/>
              <a:ext cx="967" cy="448"/>
              <a:chOff x="1536" y="2308"/>
              <a:chExt cx="967" cy="448"/>
            </a:xfrm>
          </p:grpSpPr>
          <p:grpSp>
            <p:nvGrpSpPr>
              <p:cNvPr id="70" name="Group 48">
                <a:extLst>
                  <a:ext uri="{FF2B5EF4-FFF2-40B4-BE49-F238E27FC236}">
                    <a16:creationId xmlns:a16="http://schemas.microsoft.com/office/drawing/2014/main" id="{CA877096-9558-4E95-9FBC-7E1392C732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6" y="2308"/>
                <a:ext cx="305" cy="448"/>
                <a:chOff x="1536" y="2308"/>
                <a:chExt cx="305" cy="448"/>
              </a:xfrm>
            </p:grpSpPr>
            <p:grpSp>
              <p:nvGrpSpPr>
                <p:cNvPr id="84" name="Group 49">
                  <a:extLst>
                    <a:ext uri="{FF2B5EF4-FFF2-40B4-BE49-F238E27FC236}">
                      <a16:creationId xmlns:a16="http://schemas.microsoft.com/office/drawing/2014/main" id="{5D31168A-B043-4E98-A005-D5D00684DB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36" y="2308"/>
                  <a:ext cx="305" cy="448"/>
                  <a:chOff x="1536" y="2308"/>
                  <a:chExt cx="305" cy="448"/>
                </a:xfrm>
              </p:grpSpPr>
              <p:sp>
                <p:nvSpPr>
                  <p:cNvPr id="86" name="AutoShape 50">
                    <a:extLst>
                      <a:ext uri="{FF2B5EF4-FFF2-40B4-BE49-F238E27FC236}">
                        <a16:creationId xmlns:a16="http://schemas.microsoft.com/office/drawing/2014/main" id="{09036260-FD6E-4DE9-8D3C-67C87E070A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79"/>
                    <a:ext cx="305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  <p:sp>
                <p:nvSpPr>
                  <p:cNvPr id="87" name="AutoShape 51">
                    <a:extLst>
                      <a:ext uri="{FF2B5EF4-FFF2-40B4-BE49-F238E27FC236}">
                        <a16:creationId xmlns:a16="http://schemas.microsoft.com/office/drawing/2014/main" id="{49AE5AB6-BE26-43C3-B39F-437A1FB42D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06" y="2308"/>
                    <a:ext cx="235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</p:grpSp>
            <p:sp>
              <p:nvSpPr>
                <p:cNvPr id="85" name="AutoShape 52">
                  <a:extLst>
                    <a:ext uri="{FF2B5EF4-FFF2-40B4-BE49-F238E27FC236}">
                      <a16:creationId xmlns:a16="http://schemas.microsoft.com/office/drawing/2014/main" id="{32CC6B04-70E8-4DFD-ABE4-0FE51BD14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8" y="2412"/>
                  <a:ext cx="158" cy="27"/>
                </a:xfrm>
                <a:prstGeom prst="parallelogram">
                  <a:avLst>
                    <a:gd name="adj" fmla="val 146269"/>
                  </a:avLst>
                </a:prstGeom>
                <a:solidFill>
                  <a:srgbClr val="F6BF6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grpSp>
            <p:nvGrpSpPr>
              <p:cNvPr id="71" name="Group 53">
                <a:extLst>
                  <a:ext uri="{FF2B5EF4-FFF2-40B4-BE49-F238E27FC236}">
                    <a16:creationId xmlns:a16="http://schemas.microsoft.com/office/drawing/2014/main" id="{20E9EDA1-CFFF-45FE-B60D-0A52FCFAE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7" y="2308"/>
                <a:ext cx="378" cy="448"/>
                <a:chOff x="1837" y="2308"/>
                <a:chExt cx="378" cy="448"/>
              </a:xfrm>
            </p:grpSpPr>
            <p:grpSp>
              <p:nvGrpSpPr>
                <p:cNvPr id="79" name="Group 54">
                  <a:extLst>
                    <a:ext uri="{FF2B5EF4-FFF2-40B4-BE49-F238E27FC236}">
                      <a16:creationId xmlns:a16="http://schemas.microsoft.com/office/drawing/2014/main" id="{65BB183D-2267-45D2-8DD1-8F5E34E08A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37" y="2308"/>
                  <a:ext cx="378" cy="448"/>
                  <a:chOff x="1837" y="2308"/>
                  <a:chExt cx="378" cy="448"/>
                </a:xfrm>
              </p:grpSpPr>
              <p:sp>
                <p:nvSpPr>
                  <p:cNvPr id="82" name="AutoShape 55">
                    <a:extLst>
                      <a:ext uri="{FF2B5EF4-FFF2-40B4-BE49-F238E27FC236}">
                        <a16:creationId xmlns:a16="http://schemas.microsoft.com/office/drawing/2014/main" id="{C6FC07E9-3743-4EC8-93E7-33C16DBE52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7" y="2379"/>
                    <a:ext cx="378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  <p:sp>
                <p:nvSpPr>
                  <p:cNvPr id="83" name="AutoShape 56">
                    <a:extLst>
                      <a:ext uri="{FF2B5EF4-FFF2-40B4-BE49-F238E27FC236}">
                        <a16:creationId xmlns:a16="http://schemas.microsoft.com/office/drawing/2014/main" id="{5E1023EC-8FAF-4CEF-BB0A-8A3D022B3D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23" y="2308"/>
                    <a:ext cx="292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</p:grpSp>
            <p:sp>
              <p:nvSpPr>
                <p:cNvPr id="80" name="Oval 57">
                  <a:extLst>
                    <a:ext uri="{FF2B5EF4-FFF2-40B4-BE49-F238E27FC236}">
                      <a16:creationId xmlns:a16="http://schemas.microsoft.com/office/drawing/2014/main" id="{C18031CB-3BE6-4A8A-8237-0BAFB0CD57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2" y="2344"/>
                  <a:ext cx="49" cy="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81" name="AutoShape 58">
                  <a:extLst>
                    <a:ext uri="{FF2B5EF4-FFF2-40B4-BE49-F238E27FC236}">
                      <a16:creationId xmlns:a16="http://schemas.microsoft.com/office/drawing/2014/main" id="{7F97581F-01C1-477F-91DB-2C87418A03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4" y="2554"/>
                  <a:ext cx="198" cy="8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A2C1FE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72" name="Freeform 59">
                <a:extLst>
                  <a:ext uri="{FF2B5EF4-FFF2-40B4-BE49-F238E27FC236}">
                    <a16:creationId xmlns:a16="http://schemas.microsoft.com/office/drawing/2014/main" id="{2A45694A-C709-458B-8522-A8B2B73D2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2537"/>
                <a:ext cx="86" cy="192"/>
              </a:xfrm>
              <a:custGeom>
                <a:avLst/>
                <a:gdLst>
                  <a:gd name="T0" fmla="*/ 62 w 86"/>
                  <a:gd name="T1" fmla="*/ 0 h 192"/>
                  <a:gd name="T2" fmla="*/ 85 w 86"/>
                  <a:gd name="T3" fmla="*/ 0 h 192"/>
                  <a:gd name="T4" fmla="*/ 23 w 86"/>
                  <a:gd name="T5" fmla="*/ 191 h 192"/>
                  <a:gd name="T6" fmla="*/ 0 w 86"/>
                  <a:gd name="T7" fmla="*/ 191 h 192"/>
                  <a:gd name="T8" fmla="*/ 62 w 86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192"/>
                  <a:gd name="T17" fmla="*/ 86 w 8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192">
                    <a:moveTo>
                      <a:pt x="62" y="0"/>
                    </a:moveTo>
                    <a:lnTo>
                      <a:pt x="85" y="0"/>
                    </a:lnTo>
                    <a:lnTo>
                      <a:pt x="23" y="191"/>
                    </a:lnTo>
                    <a:lnTo>
                      <a:pt x="0" y="191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  <p:sp>
            <p:nvSpPr>
              <p:cNvPr id="73" name="Rectangle 60">
                <a:extLst>
                  <a:ext uri="{FF2B5EF4-FFF2-40B4-BE49-F238E27FC236}">
                    <a16:creationId xmlns:a16="http://schemas.microsoft.com/office/drawing/2014/main" id="{1A77399B-7E98-443F-BA23-569228962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7" y="2537"/>
                <a:ext cx="106" cy="16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74" name="Rectangle 61">
                <a:extLst>
                  <a:ext uri="{FF2B5EF4-FFF2-40B4-BE49-F238E27FC236}">
                    <a16:creationId xmlns:a16="http://schemas.microsoft.com/office/drawing/2014/main" id="{35C5C72F-7CE0-4736-BA42-37CF72BE7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4" y="2618"/>
                <a:ext cx="82" cy="16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75" name="Rectangle 62">
                <a:extLst>
                  <a:ext uri="{FF2B5EF4-FFF2-40B4-BE49-F238E27FC236}">
                    <a16:creationId xmlns:a16="http://schemas.microsoft.com/office/drawing/2014/main" id="{F4332192-5E25-42E0-8C7A-4AC1F0168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2618"/>
                <a:ext cx="103" cy="11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grpSp>
            <p:nvGrpSpPr>
              <p:cNvPr id="76" name="Group 63">
                <a:extLst>
                  <a:ext uri="{FF2B5EF4-FFF2-40B4-BE49-F238E27FC236}">
                    <a16:creationId xmlns:a16="http://schemas.microsoft.com/office/drawing/2014/main" id="{B35CCE20-F06B-4B30-9BAC-453B53E0B5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9" y="2365"/>
                <a:ext cx="194" cy="364"/>
                <a:chOff x="2219" y="2365"/>
                <a:chExt cx="194" cy="364"/>
              </a:xfrm>
            </p:grpSpPr>
            <p:sp>
              <p:nvSpPr>
                <p:cNvPr id="77" name="Oval 64">
                  <a:extLst>
                    <a:ext uri="{FF2B5EF4-FFF2-40B4-BE49-F238E27FC236}">
                      <a16:creationId xmlns:a16="http://schemas.microsoft.com/office/drawing/2014/main" id="{36433430-0AA4-43B3-BA05-40A0AA5A3F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5" y="2365"/>
                  <a:ext cx="48" cy="48"/>
                </a:xfrm>
                <a:prstGeom prst="ellipse">
                  <a:avLst/>
                </a:prstGeom>
                <a:solidFill>
                  <a:srgbClr val="FC0128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78" name="Freeform 65">
                  <a:extLst>
                    <a:ext uri="{FF2B5EF4-FFF2-40B4-BE49-F238E27FC236}">
                      <a16:creationId xmlns:a16="http://schemas.microsoft.com/office/drawing/2014/main" id="{00A5D4AF-B83C-4F98-8396-96889287C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" y="2433"/>
                  <a:ext cx="194" cy="296"/>
                </a:xfrm>
                <a:custGeom>
                  <a:avLst/>
                  <a:gdLst>
                    <a:gd name="T0" fmla="*/ 2 w 194"/>
                    <a:gd name="T1" fmla="*/ 137 h 296"/>
                    <a:gd name="T2" fmla="*/ 1 w 194"/>
                    <a:gd name="T3" fmla="*/ 140 h 296"/>
                    <a:gd name="T4" fmla="*/ 0 w 194"/>
                    <a:gd name="T5" fmla="*/ 145 h 296"/>
                    <a:gd name="T6" fmla="*/ 0 w 194"/>
                    <a:gd name="T7" fmla="*/ 150 h 296"/>
                    <a:gd name="T8" fmla="*/ 2 w 194"/>
                    <a:gd name="T9" fmla="*/ 155 h 296"/>
                    <a:gd name="T10" fmla="*/ 4 w 194"/>
                    <a:gd name="T11" fmla="*/ 159 h 296"/>
                    <a:gd name="T12" fmla="*/ 8 w 194"/>
                    <a:gd name="T13" fmla="*/ 163 h 296"/>
                    <a:gd name="T14" fmla="*/ 12 w 194"/>
                    <a:gd name="T15" fmla="*/ 165 h 296"/>
                    <a:gd name="T16" fmla="*/ 16 w 194"/>
                    <a:gd name="T17" fmla="*/ 166 h 296"/>
                    <a:gd name="T18" fmla="*/ 21 w 194"/>
                    <a:gd name="T19" fmla="*/ 166 h 296"/>
                    <a:gd name="T20" fmla="*/ 126 w 194"/>
                    <a:gd name="T21" fmla="*/ 295 h 296"/>
                    <a:gd name="T22" fmla="*/ 159 w 194"/>
                    <a:gd name="T23" fmla="*/ 142 h 296"/>
                    <a:gd name="T24" fmla="*/ 159 w 194"/>
                    <a:gd name="T25" fmla="*/ 138 h 296"/>
                    <a:gd name="T26" fmla="*/ 157 w 194"/>
                    <a:gd name="T27" fmla="*/ 136 h 296"/>
                    <a:gd name="T28" fmla="*/ 154 w 194"/>
                    <a:gd name="T29" fmla="*/ 133 h 296"/>
                    <a:gd name="T30" fmla="*/ 152 w 194"/>
                    <a:gd name="T31" fmla="*/ 131 h 296"/>
                    <a:gd name="T32" fmla="*/ 148 w 194"/>
                    <a:gd name="T33" fmla="*/ 130 h 296"/>
                    <a:gd name="T34" fmla="*/ 144 w 194"/>
                    <a:gd name="T35" fmla="*/ 129 h 296"/>
                    <a:gd name="T36" fmla="*/ 140 w 194"/>
                    <a:gd name="T37" fmla="*/ 129 h 296"/>
                    <a:gd name="T38" fmla="*/ 137 w 194"/>
                    <a:gd name="T39" fmla="*/ 129 h 296"/>
                    <a:gd name="T40" fmla="*/ 93 w 194"/>
                    <a:gd name="T41" fmla="*/ 75 h 296"/>
                    <a:gd name="T42" fmla="*/ 179 w 194"/>
                    <a:gd name="T43" fmla="*/ 93 h 296"/>
                    <a:gd name="T44" fmla="*/ 183 w 194"/>
                    <a:gd name="T45" fmla="*/ 92 h 296"/>
                    <a:gd name="T46" fmla="*/ 185 w 194"/>
                    <a:gd name="T47" fmla="*/ 91 h 296"/>
                    <a:gd name="T48" fmla="*/ 189 w 194"/>
                    <a:gd name="T49" fmla="*/ 89 h 296"/>
                    <a:gd name="T50" fmla="*/ 191 w 194"/>
                    <a:gd name="T51" fmla="*/ 86 h 296"/>
                    <a:gd name="T52" fmla="*/ 192 w 194"/>
                    <a:gd name="T53" fmla="*/ 83 h 296"/>
                    <a:gd name="T54" fmla="*/ 193 w 194"/>
                    <a:gd name="T55" fmla="*/ 78 h 296"/>
                    <a:gd name="T56" fmla="*/ 192 w 194"/>
                    <a:gd name="T57" fmla="*/ 74 h 296"/>
                    <a:gd name="T58" fmla="*/ 190 w 194"/>
                    <a:gd name="T59" fmla="*/ 70 h 296"/>
                    <a:gd name="T60" fmla="*/ 188 w 194"/>
                    <a:gd name="T61" fmla="*/ 68 h 296"/>
                    <a:gd name="T62" fmla="*/ 184 w 194"/>
                    <a:gd name="T63" fmla="*/ 65 h 296"/>
                    <a:gd name="T64" fmla="*/ 181 w 194"/>
                    <a:gd name="T65" fmla="*/ 64 h 296"/>
                    <a:gd name="T66" fmla="*/ 122 w 194"/>
                    <a:gd name="T67" fmla="*/ 64 h 296"/>
                    <a:gd name="T68" fmla="*/ 112 w 194"/>
                    <a:gd name="T69" fmla="*/ 42 h 296"/>
                    <a:gd name="T70" fmla="*/ 113 w 194"/>
                    <a:gd name="T71" fmla="*/ 37 h 296"/>
                    <a:gd name="T72" fmla="*/ 114 w 194"/>
                    <a:gd name="T73" fmla="*/ 30 h 296"/>
                    <a:gd name="T74" fmla="*/ 114 w 194"/>
                    <a:gd name="T75" fmla="*/ 24 h 296"/>
                    <a:gd name="T76" fmla="*/ 112 w 194"/>
                    <a:gd name="T77" fmla="*/ 19 h 296"/>
                    <a:gd name="T78" fmla="*/ 110 w 194"/>
                    <a:gd name="T79" fmla="*/ 15 h 296"/>
                    <a:gd name="T80" fmla="*/ 107 w 194"/>
                    <a:gd name="T81" fmla="*/ 10 h 296"/>
                    <a:gd name="T82" fmla="*/ 103 w 194"/>
                    <a:gd name="T83" fmla="*/ 7 h 296"/>
                    <a:gd name="T84" fmla="*/ 98 w 194"/>
                    <a:gd name="T85" fmla="*/ 3 h 296"/>
                    <a:gd name="T86" fmla="*/ 93 w 194"/>
                    <a:gd name="T87" fmla="*/ 1 h 296"/>
                    <a:gd name="T88" fmla="*/ 87 w 194"/>
                    <a:gd name="T89" fmla="*/ 0 h 296"/>
                    <a:gd name="T90" fmla="*/ 81 w 194"/>
                    <a:gd name="T91" fmla="*/ 0 h 296"/>
                    <a:gd name="T92" fmla="*/ 75 w 194"/>
                    <a:gd name="T93" fmla="*/ 1 h 296"/>
                    <a:gd name="T94" fmla="*/ 69 w 194"/>
                    <a:gd name="T95" fmla="*/ 3 h 296"/>
                    <a:gd name="T96" fmla="*/ 63 w 194"/>
                    <a:gd name="T97" fmla="*/ 6 h 296"/>
                    <a:gd name="T98" fmla="*/ 59 w 194"/>
                    <a:gd name="T99" fmla="*/ 11 h 296"/>
                    <a:gd name="T100" fmla="*/ 55 w 194"/>
                    <a:gd name="T101" fmla="*/ 17 h 296"/>
                    <a:gd name="T102" fmla="*/ 53 w 194"/>
                    <a:gd name="T103" fmla="*/ 23 h 29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4"/>
                    <a:gd name="T157" fmla="*/ 0 h 296"/>
                    <a:gd name="T158" fmla="*/ 194 w 194"/>
                    <a:gd name="T159" fmla="*/ 296 h 29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4" h="296">
                      <a:moveTo>
                        <a:pt x="53" y="23"/>
                      </a:moveTo>
                      <a:lnTo>
                        <a:pt x="2" y="137"/>
                      </a:lnTo>
                      <a:lnTo>
                        <a:pt x="1" y="138"/>
                      </a:lnTo>
                      <a:lnTo>
                        <a:pt x="1" y="140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7"/>
                      </a:lnTo>
                      <a:lnTo>
                        <a:pt x="0" y="150"/>
                      </a:lnTo>
                      <a:lnTo>
                        <a:pt x="1" y="152"/>
                      </a:lnTo>
                      <a:lnTo>
                        <a:pt x="2" y="155"/>
                      </a:lnTo>
                      <a:lnTo>
                        <a:pt x="3" y="157"/>
                      </a:lnTo>
                      <a:lnTo>
                        <a:pt x="4" y="159"/>
                      </a:lnTo>
                      <a:lnTo>
                        <a:pt x="6" y="161"/>
                      </a:lnTo>
                      <a:lnTo>
                        <a:pt x="8" y="163"/>
                      </a:lnTo>
                      <a:lnTo>
                        <a:pt x="10" y="164"/>
                      </a:lnTo>
                      <a:lnTo>
                        <a:pt x="12" y="165"/>
                      </a:lnTo>
                      <a:lnTo>
                        <a:pt x="14" y="165"/>
                      </a:lnTo>
                      <a:lnTo>
                        <a:pt x="16" y="166"/>
                      </a:lnTo>
                      <a:lnTo>
                        <a:pt x="18" y="166"/>
                      </a:lnTo>
                      <a:lnTo>
                        <a:pt x="21" y="166"/>
                      </a:lnTo>
                      <a:lnTo>
                        <a:pt x="126" y="166"/>
                      </a:lnTo>
                      <a:lnTo>
                        <a:pt x="126" y="295"/>
                      </a:lnTo>
                      <a:lnTo>
                        <a:pt x="159" y="295"/>
                      </a:lnTo>
                      <a:lnTo>
                        <a:pt x="159" y="142"/>
                      </a:lnTo>
                      <a:lnTo>
                        <a:pt x="159" y="140"/>
                      </a:lnTo>
                      <a:lnTo>
                        <a:pt x="159" y="138"/>
                      </a:lnTo>
                      <a:lnTo>
                        <a:pt x="158" y="137"/>
                      </a:lnTo>
                      <a:lnTo>
                        <a:pt x="157" y="136"/>
                      </a:lnTo>
                      <a:lnTo>
                        <a:pt x="156" y="135"/>
                      </a:lnTo>
                      <a:lnTo>
                        <a:pt x="154" y="133"/>
                      </a:lnTo>
                      <a:lnTo>
                        <a:pt x="153" y="132"/>
                      </a:lnTo>
                      <a:lnTo>
                        <a:pt x="152" y="131"/>
                      </a:lnTo>
                      <a:lnTo>
                        <a:pt x="150" y="131"/>
                      </a:lnTo>
                      <a:lnTo>
                        <a:pt x="148" y="130"/>
                      </a:lnTo>
                      <a:lnTo>
                        <a:pt x="146" y="130"/>
                      </a:lnTo>
                      <a:lnTo>
                        <a:pt x="144" y="129"/>
                      </a:lnTo>
                      <a:lnTo>
                        <a:pt x="142" y="129"/>
                      </a:lnTo>
                      <a:lnTo>
                        <a:pt x="140" y="129"/>
                      </a:lnTo>
                      <a:lnTo>
                        <a:pt x="139" y="129"/>
                      </a:lnTo>
                      <a:lnTo>
                        <a:pt x="137" y="129"/>
                      </a:lnTo>
                      <a:lnTo>
                        <a:pt x="76" y="125"/>
                      </a:lnTo>
                      <a:lnTo>
                        <a:pt x="93" y="75"/>
                      </a:lnTo>
                      <a:lnTo>
                        <a:pt x="105" y="93"/>
                      </a:lnTo>
                      <a:lnTo>
                        <a:pt x="179" y="93"/>
                      </a:lnTo>
                      <a:lnTo>
                        <a:pt x="181" y="92"/>
                      </a:lnTo>
                      <a:lnTo>
                        <a:pt x="183" y="92"/>
                      </a:lnTo>
                      <a:lnTo>
                        <a:pt x="184" y="91"/>
                      </a:lnTo>
                      <a:lnTo>
                        <a:pt x="185" y="91"/>
                      </a:lnTo>
                      <a:lnTo>
                        <a:pt x="187" y="90"/>
                      </a:lnTo>
                      <a:lnTo>
                        <a:pt x="189" y="89"/>
                      </a:lnTo>
                      <a:lnTo>
                        <a:pt x="190" y="87"/>
                      </a:lnTo>
                      <a:lnTo>
                        <a:pt x="191" y="86"/>
                      </a:lnTo>
                      <a:lnTo>
                        <a:pt x="192" y="84"/>
                      </a:lnTo>
                      <a:lnTo>
                        <a:pt x="192" y="83"/>
                      </a:lnTo>
                      <a:lnTo>
                        <a:pt x="193" y="81"/>
                      </a:lnTo>
                      <a:lnTo>
                        <a:pt x="193" y="78"/>
                      </a:lnTo>
                      <a:lnTo>
                        <a:pt x="193" y="76"/>
                      </a:lnTo>
                      <a:lnTo>
                        <a:pt x="192" y="74"/>
                      </a:lnTo>
                      <a:lnTo>
                        <a:pt x="191" y="72"/>
                      </a:lnTo>
                      <a:lnTo>
                        <a:pt x="190" y="70"/>
                      </a:lnTo>
                      <a:lnTo>
                        <a:pt x="189" y="69"/>
                      </a:lnTo>
                      <a:lnTo>
                        <a:pt x="188" y="68"/>
                      </a:lnTo>
                      <a:lnTo>
                        <a:pt x="186" y="66"/>
                      </a:lnTo>
                      <a:lnTo>
                        <a:pt x="184" y="65"/>
                      </a:lnTo>
                      <a:lnTo>
                        <a:pt x="184" y="64"/>
                      </a:lnTo>
                      <a:lnTo>
                        <a:pt x="181" y="64"/>
                      </a:lnTo>
                      <a:lnTo>
                        <a:pt x="179" y="64"/>
                      </a:lnTo>
                      <a:lnTo>
                        <a:pt x="122" y="64"/>
                      </a:lnTo>
                      <a:lnTo>
                        <a:pt x="110" y="44"/>
                      </a:lnTo>
                      <a:lnTo>
                        <a:pt x="112" y="42"/>
                      </a:lnTo>
                      <a:lnTo>
                        <a:pt x="113" y="39"/>
                      </a:lnTo>
                      <a:lnTo>
                        <a:pt x="113" y="37"/>
                      </a:lnTo>
                      <a:lnTo>
                        <a:pt x="114" y="34"/>
                      </a:lnTo>
                      <a:lnTo>
                        <a:pt x="114" y="30"/>
                      </a:lnTo>
                      <a:lnTo>
                        <a:pt x="114" y="28"/>
                      </a:lnTo>
                      <a:lnTo>
                        <a:pt x="114" y="24"/>
                      </a:lnTo>
                      <a:lnTo>
                        <a:pt x="113" y="22"/>
                      </a:lnTo>
                      <a:lnTo>
                        <a:pt x="112" y="19"/>
                      </a:lnTo>
                      <a:lnTo>
                        <a:pt x="111" y="17"/>
                      </a:lnTo>
                      <a:lnTo>
                        <a:pt x="110" y="15"/>
                      </a:lnTo>
                      <a:lnTo>
                        <a:pt x="109" y="13"/>
                      </a:lnTo>
                      <a:lnTo>
                        <a:pt x="107" y="10"/>
                      </a:lnTo>
                      <a:lnTo>
                        <a:pt x="105" y="9"/>
                      </a:lnTo>
                      <a:lnTo>
                        <a:pt x="103" y="7"/>
                      </a:lnTo>
                      <a:lnTo>
                        <a:pt x="101" y="5"/>
                      </a:lnTo>
                      <a:lnTo>
                        <a:pt x="98" y="3"/>
                      </a:lnTo>
                      <a:lnTo>
                        <a:pt x="96" y="3"/>
                      </a:lnTo>
                      <a:lnTo>
                        <a:pt x="93" y="1"/>
                      </a:lnTo>
                      <a:lnTo>
                        <a:pt x="90" y="1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2" y="2"/>
                      </a:lnTo>
                      <a:lnTo>
                        <a:pt x="69" y="3"/>
                      </a:lnTo>
                      <a:lnTo>
                        <a:pt x="66" y="4"/>
                      </a:lnTo>
                      <a:lnTo>
                        <a:pt x="63" y="6"/>
                      </a:lnTo>
                      <a:lnTo>
                        <a:pt x="61" y="9"/>
                      </a:lnTo>
                      <a:lnTo>
                        <a:pt x="59" y="11"/>
                      </a:lnTo>
                      <a:lnTo>
                        <a:pt x="57" y="13"/>
                      </a:lnTo>
                      <a:lnTo>
                        <a:pt x="55" y="17"/>
                      </a:lnTo>
                      <a:lnTo>
                        <a:pt x="53" y="19"/>
                      </a:lnTo>
                      <a:lnTo>
                        <a:pt x="53" y="23"/>
                      </a:lnTo>
                    </a:path>
                  </a:pathLst>
                </a:custGeom>
                <a:solidFill>
                  <a:srgbClr val="FC0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0" cap="rnd">
                      <a:solidFill>
                        <a:srgbClr val="000000"/>
                      </a:solidFill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pt-BR" sz="1350"/>
                </a:p>
              </p:txBody>
            </p:sp>
          </p:grpSp>
        </p:grpSp>
        <p:grpSp>
          <p:nvGrpSpPr>
            <p:cNvPr id="32" name="Group 66">
              <a:extLst>
                <a:ext uri="{FF2B5EF4-FFF2-40B4-BE49-F238E27FC236}">
                  <a16:creationId xmlns:a16="http://schemas.microsoft.com/office/drawing/2014/main" id="{6C056743-7D85-44DC-BBAE-159796FD04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2" y="2796"/>
              <a:ext cx="967" cy="448"/>
              <a:chOff x="1952" y="2796"/>
              <a:chExt cx="967" cy="448"/>
            </a:xfrm>
          </p:grpSpPr>
          <p:grpSp>
            <p:nvGrpSpPr>
              <p:cNvPr id="52" name="Group 67">
                <a:extLst>
                  <a:ext uri="{FF2B5EF4-FFF2-40B4-BE49-F238E27FC236}">
                    <a16:creationId xmlns:a16="http://schemas.microsoft.com/office/drawing/2014/main" id="{1BFD04D6-9E8B-42A6-99C5-132901CC4F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52" y="2796"/>
                <a:ext cx="305" cy="448"/>
                <a:chOff x="1952" y="2796"/>
                <a:chExt cx="305" cy="448"/>
              </a:xfrm>
            </p:grpSpPr>
            <p:grpSp>
              <p:nvGrpSpPr>
                <p:cNvPr id="66" name="Group 68">
                  <a:extLst>
                    <a:ext uri="{FF2B5EF4-FFF2-40B4-BE49-F238E27FC236}">
                      <a16:creationId xmlns:a16="http://schemas.microsoft.com/office/drawing/2014/main" id="{B5E8B4CA-F9DF-46EC-835C-76F59F2E0C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52" y="2796"/>
                  <a:ext cx="305" cy="448"/>
                  <a:chOff x="1952" y="2796"/>
                  <a:chExt cx="305" cy="448"/>
                </a:xfrm>
              </p:grpSpPr>
              <p:sp>
                <p:nvSpPr>
                  <p:cNvPr id="68" name="AutoShape 69">
                    <a:extLst>
                      <a:ext uri="{FF2B5EF4-FFF2-40B4-BE49-F238E27FC236}">
                        <a16:creationId xmlns:a16="http://schemas.microsoft.com/office/drawing/2014/main" id="{B766642F-53E3-4E5D-A919-29EA3E177D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52" y="2867"/>
                    <a:ext cx="305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  <p:sp>
                <p:nvSpPr>
                  <p:cNvPr id="69" name="AutoShape 70">
                    <a:extLst>
                      <a:ext uri="{FF2B5EF4-FFF2-40B4-BE49-F238E27FC236}">
                        <a16:creationId xmlns:a16="http://schemas.microsoft.com/office/drawing/2014/main" id="{84A26AB5-6E47-4AD6-8A92-87E4048590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22" y="2796"/>
                    <a:ext cx="235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</p:grpSp>
            <p:sp>
              <p:nvSpPr>
                <p:cNvPr id="67" name="AutoShape 71">
                  <a:extLst>
                    <a:ext uri="{FF2B5EF4-FFF2-40B4-BE49-F238E27FC236}">
                      <a16:creationId xmlns:a16="http://schemas.microsoft.com/office/drawing/2014/main" id="{FF710F6F-4F9F-45CF-9312-30D9FB2592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4" y="2900"/>
                  <a:ext cx="158" cy="27"/>
                </a:xfrm>
                <a:prstGeom prst="parallelogram">
                  <a:avLst>
                    <a:gd name="adj" fmla="val 146269"/>
                  </a:avLst>
                </a:prstGeom>
                <a:solidFill>
                  <a:srgbClr val="F6BF6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grpSp>
            <p:nvGrpSpPr>
              <p:cNvPr id="53" name="Group 72">
                <a:extLst>
                  <a:ext uri="{FF2B5EF4-FFF2-40B4-BE49-F238E27FC236}">
                    <a16:creationId xmlns:a16="http://schemas.microsoft.com/office/drawing/2014/main" id="{CA0D92E2-BA88-41EC-B4FB-14857B43FB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3" y="2796"/>
                <a:ext cx="378" cy="448"/>
                <a:chOff x="2253" y="2796"/>
                <a:chExt cx="378" cy="448"/>
              </a:xfrm>
            </p:grpSpPr>
            <p:grpSp>
              <p:nvGrpSpPr>
                <p:cNvPr id="61" name="Group 73">
                  <a:extLst>
                    <a:ext uri="{FF2B5EF4-FFF2-40B4-BE49-F238E27FC236}">
                      <a16:creationId xmlns:a16="http://schemas.microsoft.com/office/drawing/2014/main" id="{882EE480-108F-421D-B42F-B11332C37E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53" y="2796"/>
                  <a:ext cx="378" cy="448"/>
                  <a:chOff x="2253" y="2796"/>
                  <a:chExt cx="378" cy="448"/>
                </a:xfrm>
              </p:grpSpPr>
              <p:sp>
                <p:nvSpPr>
                  <p:cNvPr id="64" name="AutoShape 74">
                    <a:extLst>
                      <a:ext uri="{FF2B5EF4-FFF2-40B4-BE49-F238E27FC236}">
                        <a16:creationId xmlns:a16="http://schemas.microsoft.com/office/drawing/2014/main" id="{D1EE2051-6FA9-407D-B7CC-203DAF9A30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53" y="2867"/>
                    <a:ext cx="378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  <p:sp>
                <p:nvSpPr>
                  <p:cNvPr id="65" name="AutoShape 75">
                    <a:extLst>
                      <a:ext uri="{FF2B5EF4-FFF2-40B4-BE49-F238E27FC236}">
                        <a16:creationId xmlns:a16="http://schemas.microsoft.com/office/drawing/2014/main" id="{06AAFEF0-D6B3-425F-8197-BCA034726C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9" y="2796"/>
                    <a:ext cx="292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</p:grpSp>
            <p:sp>
              <p:nvSpPr>
                <p:cNvPr id="62" name="Oval 76">
                  <a:extLst>
                    <a:ext uri="{FF2B5EF4-FFF2-40B4-BE49-F238E27FC236}">
                      <a16:creationId xmlns:a16="http://schemas.microsoft.com/office/drawing/2014/main" id="{215E5E79-26E1-4F17-98F5-561B2BA131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8" y="2832"/>
                  <a:ext cx="49" cy="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63" name="AutoShape 77">
                  <a:extLst>
                    <a:ext uri="{FF2B5EF4-FFF2-40B4-BE49-F238E27FC236}">
                      <a16:creationId xmlns:a16="http://schemas.microsoft.com/office/drawing/2014/main" id="{12320541-489B-42C1-AED2-A49DCF7693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0" y="3042"/>
                  <a:ext cx="198" cy="8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A2C1FE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54" name="Freeform 78">
                <a:extLst>
                  <a:ext uri="{FF2B5EF4-FFF2-40B4-BE49-F238E27FC236}">
                    <a16:creationId xmlns:a16="http://schemas.microsoft.com/office/drawing/2014/main" id="{CEEB1205-D1FF-4CFB-A18E-171665710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3025"/>
                <a:ext cx="86" cy="192"/>
              </a:xfrm>
              <a:custGeom>
                <a:avLst/>
                <a:gdLst>
                  <a:gd name="T0" fmla="*/ 62 w 86"/>
                  <a:gd name="T1" fmla="*/ 0 h 192"/>
                  <a:gd name="T2" fmla="*/ 85 w 86"/>
                  <a:gd name="T3" fmla="*/ 0 h 192"/>
                  <a:gd name="T4" fmla="*/ 23 w 86"/>
                  <a:gd name="T5" fmla="*/ 191 h 192"/>
                  <a:gd name="T6" fmla="*/ 0 w 86"/>
                  <a:gd name="T7" fmla="*/ 191 h 192"/>
                  <a:gd name="T8" fmla="*/ 62 w 86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192"/>
                  <a:gd name="T17" fmla="*/ 86 w 8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192">
                    <a:moveTo>
                      <a:pt x="62" y="0"/>
                    </a:moveTo>
                    <a:lnTo>
                      <a:pt x="85" y="0"/>
                    </a:lnTo>
                    <a:lnTo>
                      <a:pt x="23" y="191"/>
                    </a:lnTo>
                    <a:lnTo>
                      <a:pt x="0" y="191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  <p:sp>
            <p:nvSpPr>
              <p:cNvPr id="55" name="Rectangle 79">
                <a:extLst>
                  <a:ext uri="{FF2B5EF4-FFF2-40B4-BE49-F238E27FC236}">
                    <a16:creationId xmlns:a16="http://schemas.microsoft.com/office/drawing/2014/main" id="{0D9725B4-444C-4A23-A920-773019D95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3" y="3025"/>
                <a:ext cx="106" cy="16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56" name="Rectangle 80">
                <a:extLst>
                  <a:ext uri="{FF2B5EF4-FFF2-40B4-BE49-F238E27FC236}">
                    <a16:creationId xmlns:a16="http://schemas.microsoft.com/office/drawing/2014/main" id="{F0D29291-4FBF-4449-B4B3-B9F1F9A49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" y="3106"/>
                <a:ext cx="82" cy="16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57" name="Rectangle 81">
                <a:extLst>
                  <a:ext uri="{FF2B5EF4-FFF2-40B4-BE49-F238E27FC236}">
                    <a16:creationId xmlns:a16="http://schemas.microsoft.com/office/drawing/2014/main" id="{7DD02D75-736C-4402-9AA1-97CDA8E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3106"/>
                <a:ext cx="103" cy="11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grpSp>
            <p:nvGrpSpPr>
              <p:cNvPr id="58" name="Group 82">
                <a:extLst>
                  <a:ext uri="{FF2B5EF4-FFF2-40B4-BE49-F238E27FC236}">
                    <a16:creationId xmlns:a16="http://schemas.microsoft.com/office/drawing/2014/main" id="{14B94B65-32E4-4A3B-A864-A730CDA14A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5" y="2853"/>
                <a:ext cx="194" cy="364"/>
                <a:chOff x="2635" y="2853"/>
                <a:chExt cx="194" cy="364"/>
              </a:xfrm>
            </p:grpSpPr>
            <p:sp>
              <p:nvSpPr>
                <p:cNvPr id="59" name="Oval 83">
                  <a:extLst>
                    <a:ext uri="{FF2B5EF4-FFF2-40B4-BE49-F238E27FC236}">
                      <a16:creationId xmlns:a16="http://schemas.microsoft.com/office/drawing/2014/main" id="{E6A7518A-C8CE-4202-8024-C17745161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1" y="2853"/>
                  <a:ext cx="48" cy="48"/>
                </a:xfrm>
                <a:prstGeom prst="ellipse">
                  <a:avLst/>
                </a:prstGeom>
                <a:solidFill>
                  <a:srgbClr val="FC0128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60" name="Freeform 84">
                  <a:extLst>
                    <a:ext uri="{FF2B5EF4-FFF2-40B4-BE49-F238E27FC236}">
                      <a16:creationId xmlns:a16="http://schemas.microsoft.com/office/drawing/2014/main" id="{ECAE898A-C399-49DA-BD6A-BD0840D5F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" y="2921"/>
                  <a:ext cx="194" cy="296"/>
                </a:xfrm>
                <a:custGeom>
                  <a:avLst/>
                  <a:gdLst>
                    <a:gd name="T0" fmla="*/ 2 w 194"/>
                    <a:gd name="T1" fmla="*/ 137 h 296"/>
                    <a:gd name="T2" fmla="*/ 1 w 194"/>
                    <a:gd name="T3" fmla="*/ 140 h 296"/>
                    <a:gd name="T4" fmla="*/ 0 w 194"/>
                    <a:gd name="T5" fmla="*/ 145 h 296"/>
                    <a:gd name="T6" fmla="*/ 0 w 194"/>
                    <a:gd name="T7" fmla="*/ 150 h 296"/>
                    <a:gd name="T8" fmla="*/ 2 w 194"/>
                    <a:gd name="T9" fmla="*/ 155 h 296"/>
                    <a:gd name="T10" fmla="*/ 4 w 194"/>
                    <a:gd name="T11" fmla="*/ 159 h 296"/>
                    <a:gd name="T12" fmla="*/ 8 w 194"/>
                    <a:gd name="T13" fmla="*/ 163 h 296"/>
                    <a:gd name="T14" fmla="*/ 12 w 194"/>
                    <a:gd name="T15" fmla="*/ 165 h 296"/>
                    <a:gd name="T16" fmla="*/ 16 w 194"/>
                    <a:gd name="T17" fmla="*/ 166 h 296"/>
                    <a:gd name="T18" fmla="*/ 21 w 194"/>
                    <a:gd name="T19" fmla="*/ 166 h 296"/>
                    <a:gd name="T20" fmla="*/ 126 w 194"/>
                    <a:gd name="T21" fmla="*/ 295 h 296"/>
                    <a:gd name="T22" fmla="*/ 159 w 194"/>
                    <a:gd name="T23" fmla="*/ 142 h 296"/>
                    <a:gd name="T24" fmla="*/ 159 w 194"/>
                    <a:gd name="T25" fmla="*/ 138 h 296"/>
                    <a:gd name="T26" fmla="*/ 157 w 194"/>
                    <a:gd name="T27" fmla="*/ 136 h 296"/>
                    <a:gd name="T28" fmla="*/ 154 w 194"/>
                    <a:gd name="T29" fmla="*/ 133 h 296"/>
                    <a:gd name="T30" fmla="*/ 152 w 194"/>
                    <a:gd name="T31" fmla="*/ 131 h 296"/>
                    <a:gd name="T32" fmla="*/ 148 w 194"/>
                    <a:gd name="T33" fmla="*/ 130 h 296"/>
                    <a:gd name="T34" fmla="*/ 144 w 194"/>
                    <a:gd name="T35" fmla="*/ 129 h 296"/>
                    <a:gd name="T36" fmla="*/ 140 w 194"/>
                    <a:gd name="T37" fmla="*/ 129 h 296"/>
                    <a:gd name="T38" fmla="*/ 137 w 194"/>
                    <a:gd name="T39" fmla="*/ 129 h 296"/>
                    <a:gd name="T40" fmla="*/ 93 w 194"/>
                    <a:gd name="T41" fmla="*/ 75 h 296"/>
                    <a:gd name="T42" fmla="*/ 179 w 194"/>
                    <a:gd name="T43" fmla="*/ 93 h 296"/>
                    <a:gd name="T44" fmla="*/ 183 w 194"/>
                    <a:gd name="T45" fmla="*/ 92 h 296"/>
                    <a:gd name="T46" fmla="*/ 185 w 194"/>
                    <a:gd name="T47" fmla="*/ 91 h 296"/>
                    <a:gd name="T48" fmla="*/ 189 w 194"/>
                    <a:gd name="T49" fmla="*/ 89 h 296"/>
                    <a:gd name="T50" fmla="*/ 191 w 194"/>
                    <a:gd name="T51" fmla="*/ 86 h 296"/>
                    <a:gd name="T52" fmla="*/ 192 w 194"/>
                    <a:gd name="T53" fmla="*/ 83 h 296"/>
                    <a:gd name="T54" fmla="*/ 193 w 194"/>
                    <a:gd name="T55" fmla="*/ 78 h 296"/>
                    <a:gd name="T56" fmla="*/ 192 w 194"/>
                    <a:gd name="T57" fmla="*/ 74 h 296"/>
                    <a:gd name="T58" fmla="*/ 190 w 194"/>
                    <a:gd name="T59" fmla="*/ 70 h 296"/>
                    <a:gd name="T60" fmla="*/ 188 w 194"/>
                    <a:gd name="T61" fmla="*/ 68 h 296"/>
                    <a:gd name="T62" fmla="*/ 184 w 194"/>
                    <a:gd name="T63" fmla="*/ 65 h 296"/>
                    <a:gd name="T64" fmla="*/ 181 w 194"/>
                    <a:gd name="T65" fmla="*/ 64 h 296"/>
                    <a:gd name="T66" fmla="*/ 122 w 194"/>
                    <a:gd name="T67" fmla="*/ 64 h 296"/>
                    <a:gd name="T68" fmla="*/ 112 w 194"/>
                    <a:gd name="T69" fmla="*/ 42 h 296"/>
                    <a:gd name="T70" fmla="*/ 113 w 194"/>
                    <a:gd name="T71" fmla="*/ 37 h 296"/>
                    <a:gd name="T72" fmla="*/ 114 w 194"/>
                    <a:gd name="T73" fmla="*/ 30 h 296"/>
                    <a:gd name="T74" fmla="*/ 114 w 194"/>
                    <a:gd name="T75" fmla="*/ 24 h 296"/>
                    <a:gd name="T76" fmla="*/ 112 w 194"/>
                    <a:gd name="T77" fmla="*/ 19 h 296"/>
                    <a:gd name="T78" fmla="*/ 110 w 194"/>
                    <a:gd name="T79" fmla="*/ 15 h 296"/>
                    <a:gd name="T80" fmla="*/ 107 w 194"/>
                    <a:gd name="T81" fmla="*/ 10 h 296"/>
                    <a:gd name="T82" fmla="*/ 103 w 194"/>
                    <a:gd name="T83" fmla="*/ 7 h 296"/>
                    <a:gd name="T84" fmla="*/ 98 w 194"/>
                    <a:gd name="T85" fmla="*/ 3 h 296"/>
                    <a:gd name="T86" fmla="*/ 93 w 194"/>
                    <a:gd name="T87" fmla="*/ 1 h 296"/>
                    <a:gd name="T88" fmla="*/ 87 w 194"/>
                    <a:gd name="T89" fmla="*/ 0 h 296"/>
                    <a:gd name="T90" fmla="*/ 81 w 194"/>
                    <a:gd name="T91" fmla="*/ 0 h 296"/>
                    <a:gd name="T92" fmla="*/ 75 w 194"/>
                    <a:gd name="T93" fmla="*/ 1 h 296"/>
                    <a:gd name="T94" fmla="*/ 69 w 194"/>
                    <a:gd name="T95" fmla="*/ 3 h 296"/>
                    <a:gd name="T96" fmla="*/ 63 w 194"/>
                    <a:gd name="T97" fmla="*/ 6 h 296"/>
                    <a:gd name="T98" fmla="*/ 59 w 194"/>
                    <a:gd name="T99" fmla="*/ 11 h 296"/>
                    <a:gd name="T100" fmla="*/ 55 w 194"/>
                    <a:gd name="T101" fmla="*/ 17 h 296"/>
                    <a:gd name="T102" fmla="*/ 53 w 194"/>
                    <a:gd name="T103" fmla="*/ 23 h 29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4"/>
                    <a:gd name="T157" fmla="*/ 0 h 296"/>
                    <a:gd name="T158" fmla="*/ 194 w 194"/>
                    <a:gd name="T159" fmla="*/ 296 h 29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4" h="296">
                      <a:moveTo>
                        <a:pt x="53" y="23"/>
                      </a:moveTo>
                      <a:lnTo>
                        <a:pt x="2" y="137"/>
                      </a:lnTo>
                      <a:lnTo>
                        <a:pt x="1" y="138"/>
                      </a:lnTo>
                      <a:lnTo>
                        <a:pt x="1" y="140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7"/>
                      </a:lnTo>
                      <a:lnTo>
                        <a:pt x="0" y="150"/>
                      </a:lnTo>
                      <a:lnTo>
                        <a:pt x="1" y="152"/>
                      </a:lnTo>
                      <a:lnTo>
                        <a:pt x="2" y="155"/>
                      </a:lnTo>
                      <a:lnTo>
                        <a:pt x="3" y="157"/>
                      </a:lnTo>
                      <a:lnTo>
                        <a:pt x="4" y="159"/>
                      </a:lnTo>
                      <a:lnTo>
                        <a:pt x="6" y="161"/>
                      </a:lnTo>
                      <a:lnTo>
                        <a:pt x="8" y="163"/>
                      </a:lnTo>
                      <a:lnTo>
                        <a:pt x="10" y="164"/>
                      </a:lnTo>
                      <a:lnTo>
                        <a:pt x="12" y="165"/>
                      </a:lnTo>
                      <a:lnTo>
                        <a:pt x="14" y="165"/>
                      </a:lnTo>
                      <a:lnTo>
                        <a:pt x="16" y="166"/>
                      </a:lnTo>
                      <a:lnTo>
                        <a:pt x="18" y="166"/>
                      </a:lnTo>
                      <a:lnTo>
                        <a:pt x="21" y="166"/>
                      </a:lnTo>
                      <a:lnTo>
                        <a:pt x="126" y="166"/>
                      </a:lnTo>
                      <a:lnTo>
                        <a:pt x="126" y="295"/>
                      </a:lnTo>
                      <a:lnTo>
                        <a:pt x="159" y="295"/>
                      </a:lnTo>
                      <a:lnTo>
                        <a:pt x="159" y="142"/>
                      </a:lnTo>
                      <a:lnTo>
                        <a:pt x="159" y="140"/>
                      </a:lnTo>
                      <a:lnTo>
                        <a:pt x="159" y="138"/>
                      </a:lnTo>
                      <a:lnTo>
                        <a:pt x="158" y="137"/>
                      </a:lnTo>
                      <a:lnTo>
                        <a:pt x="157" y="136"/>
                      </a:lnTo>
                      <a:lnTo>
                        <a:pt x="156" y="135"/>
                      </a:lnTo>
                      <a:lnTo>
                        <a:pt x="154" y="133"/>
                      </a:lnTo>
                      <a:lnTo>
                        <a:pt x="153" y="132"/>
                      </a:lnTo>
                      <a:lnTo>
                        <a:pt x="152" y="131"/>
                      </a:lnTo>
                      <a:lnTo>
                        <a:pt x="150" y="131"/>
                      </a:lnTo>
                      <a:lnTo>
                        <a:pt x="148" y="130"/>
                      </a:lnTo>
                      <a:lnTo>
                        <a:pt x="146" y="130"/>
                      </a:lnTo>
                      <a:lnTo>
                        <a:pt x="144" y="129"/>
                      </a:lnTo>
                      <a:lnTo>
                        <a:pt x="142" y="129"/>
                      </a:lnTo>
                      <a:lnTo>
                        <a:pt x="140" y="129"/>
                      </a:lnTo>
                      <a:lnTo>
                        <a:pt x="139" y="129"/>
                      </a:lnTo>
                      <a:lnTo>
                        <a:pt x="137" y="129"/>
                      </a:lnTo>
                      <a:lnTo>
                        <a:pt x="76" y="125"/>
                      </a:lnTo>
                      <a:lnTo>
                        <a:pt x="93" y="75"/>
                      </a:lnTo>
                      <a:lnTo>
                        <a:pt x="105" y="93"/>
                      </a:lnTo>
                      <a:lnTo>
                        <a:pt x="179" y="93"/>
                      </a:lnTo>
                      <a:lnTo>
                        <a:pt x="181" y="92"/>
                      </a:lnTo>
                      <a:lnTo>
                        <a:pt x="183" y="92"/>
                      </a:lnTo>
                      <a:lnTo>
                        <a:pt x="184" y="91"/>
                      </a:lnTo>
                      <a:lnTo>
                        <a:pt x="185" y="91"/>
                      </a:lnTo>
                      <a:lnTo>
                        <a:pt x="187" y="90"/>
                      </a:lnTo>
                      <a:lnTo>
                        <a:pt x="189" y="89"/>
                      </a:lnTo>
                      <a:lnTo>
                        <a:pt x="190" y="87"/>
                      </a:lnTo>
                      <a:lnTo>
                        <a:pt x="191" y="86"/>
                      </a:lnTo>
                      <a:lnTo>
                        <a:pt x="192" y="84"/>
                      </a:lnTo>
                      <a:lnTo>
                        <a:pt x="192" y="83"/>
                      </a:lnTo>
                      <a:lnTo>
                        <a:pt x="193" y="81"/>
                      </a:lnTo>
                      <a:lnTo>
                        <a:pt x="193" y="78"/>
                      </a:lnTo>
                      <a:lnTo>
                        <a:pt x="193" y="76"/>
                      </a:lnTo>
                      <a:lnTo>
                        <a:pt x="192" y="74"/>
                      </a:lnTo>
                      <a:lnTo>
                        <a:pt x="191" y="72"/>
                      </a:lnTo>
                      <a:lnTo>
                        <a:pt x="190" y="70"/>
                      </a:lnTo>
                      <a:lnTo>
                        <a:pt x="189" y="69"/>
                      </a:lnTo>
                      <a:lnTo>
                        <a:pt x="188" y="68"/>
                      </a:lnTo>
                      <a:lnTo>
                        <a:pt x="186" y="66"/>
                      </a:lnTo>
                      <a:lnTo>
                        <a:pt x="184" y="65"/>
                      </a:lnTo>
                      <a:lnTo>
                        <a:pt x="184" y="64"/>
                      </a:lnTo>
                      <a:lnTo>
                        <a:pt x="181" y="64"/>
                      </a:lnTo>
                      <a:lnTo>
                        <a:pt x="179" y="64"/>
                      </a:lnTo>
                      <a:lnTo>
                        <a:pt x="122" y="64"/>
                      </a:lnTo>
                      <a:lnTo>
                        <a:pt x="110" y="44"/>
                      </a:lnTo>
                      <a:lnTo>
                        <a:pt x="112" y="42"/>
                      </a:lnTo>
                      <a:lnTo>
                        <a:pt x="113" y="39"/>
                      </a:lnTo>
                      <a:lnTo>
                        <a:pt x="113" y="37"/>
                      </a:lnTo>
                      <a:lnTo>
                        <a:pt x="114" y="34"/>
                      </a:lnTo>
                      <a:lnTo>
                        <a:pt x="114" y="30"/>
                      </a:lnTo>
                      <a:lnTo>
                        <a:pt x="114" y="28"/>
                      </a:lnTo>
                      <a:lnTo>
                        <a:pt x="114" y="24"/>
                      </a:lnTo>
                      <a:lnTo>
                        <a:pt x="113" y="22"/>
                      </a:lnTo>
                      <a:lnTo>
                        <a:pt x="112" y="19"/>
                      </a:lnTo>
                      <a:lnTo>
                        <a:pt x="111" y="17"/>
                      </a:lnTo>
                      <a:lnTo>
                        <a:pt x="110" y="15"/>
                      </a:lnTo>
                      <a:lnTo>
                        <a:pt x="109" y="13"/>
                      </a:lnTo>
                      <a:lnTo>
                        <a:pt x="107" y="10"/>
                      </a:lnTo>
                      <a:lnTo>
                        <a:pt x="105" y="9"/>
                      </a:lnTo>
                      <a:lnTo>
                        <a:pt x="103" y="7"/>
                      </a:lnTo>
                      <a:lnTo>
                        <a:pt x="101" y="5"/>
                      </a:lnTo>
                      <a:lnTo>
                        <a:pt x="98" y="3"/>
                      </a:lnTo>
                      <a:lnTo>
                        <a:pt x="96" y="3"/>
                      </a:lnTo>
                      <a:lnTo>
                        <a:pt x="93" y="1"/>
                      </a:lnTo>
                      <a:lnTo>
                        <a:pt x="90" y="1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2" y="2"/>
                      </a:lnTo>
                      <a:lnTo>
                        <a:pt x="69" y="3"/>
                      </a:lnTo>
                      <a:lnTo>
                        <a:pt x="66" y="4"/>
                      </a:lnTo>
                      <a:lnTo>
                        <a:pt x="63" y="6"/>
                      </a:lnTo>
                      <a:lnTo>
                        <a:pt x="61" y="9"/>
                      </a:lnTo>
                      <a:lnTo>
                        <a:pt x="59" y="11"/>
                      </a:lnTo>
                      <a:lnTo>
                        <a:pt x="57" y="13"/>
                      </a:lnTo>
                      <a:lnTo>
                        <a:pt x="55" y="17"/>
                      </a:lnTo>
                      <a:lnTo>
                        <a:pt x="53" y="19"/>
                      </a:lnTo>
                      <a:lnTo>
                        <a:pt x="53" y="23"/>
                      </a:lnTo>
                    </a:path>
                  </a:pathLst>
                </a:custGeom>
                <a:solidFill>
                  <a:srgbClr val="FC0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0" cap="rnd">
                      <a:solidFill>
                        <a:srgbClr val="000000"/>
                      </a:solidFill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pt-BR" sz="1350"/>
                </a:p>
              </p:txBody>
            </p:sp>
          </p:grpSp>
        </p:grpSp>
        <p:grpSp>
          <p:nvGrpSpPr>
            <p:cNvPr id="33" name="Group 85">
              <a:extLst>
                <a:ext uri="{FF2B5EF4-FFF2-40B4-BE49-F238E27FC236}">
                  <a16:creationId xmlns:a16="http://schemas.microsoft.com/office/drawing/2014/main" id="{BE3DBD88-3214-4C42-AE0E-C0A3B92B1C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8" y="3244"/>
              <a:ext cx="967" cy="448"/>
              <a:chOff x="2368" y="3244"/>
              <a:chExt cx="967" cy="448"/>
            </a:xfrm>
          </p:grpSpPr>
          <p:grpSp>
            <p:nvGrpSpPr>
              <p:cNvPr id="34" name="Group 86">
                <a:extLst>
                  <a:ext uri="{FF2B5EF4-FFF2-40B4-BE49-F238E27FC236}">
                    <a16:creationId xmlns:a16="http://schemas.microsoft.com/office/drawing/2014/main" id="{637041FF-5DF5-466F-9FFF-CC71A72230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68" y="3244"/>
                <a:ext cx="305" cy="448"/>
                <a:chOff x="2368" y="3244"/>
                <a:chExt cx="305" cy="448"/>
              </a:xfrm>
            </p:grpSpPr>
            <p:grpSp>
              <p:nvGrpSpPr>
                <p:cNvPr id="48" name="Group 87">
                  <a:extLst>
                    <a:ext uri="{FF2B5EF4-FFF2-40B4-BE49-F238E27FC236}">
                      <a16:creationId xmlns:a16="http://schemas.microsoft.com/office/drawing/2014/main" id="{9E8FF347-E810-4B3C-A4BE-11A6A239E1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68" y="3244"/>
                  <a:ext cx="305" cy="448"/>
                  <a:chOff x="2368" y="3244"/>
                  <a:chExt cx="305" cy="448"/>
                </a:xfrm>
              </p:grpSpPr>
              <p:sp>
                <p:nvSpPr>
                  <p:cNvPr id="50" name="AutoShape 88">
                    <a:extLst>
                      <a:ext uri="{FF2B5EF4-FFF2-40B4-BE49-F238E27FC236}">
                        <a16:creationId xmlns:a16="http://schemas.microsoft.com/office/drawing/2014/main" id="{2B68667D-2262-47D2-A4D8-8C9A211FF5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68" y="3315"/>
                    <a:ext cx="305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  <p:sp>
                <p:nvSpPr>
                  <p:cNvPr id="51" name="AutoShape 89">
                    <a:extLst>
                      <a:ext uri="{FF2B5EF4-FFF2-40B4-BE49-F238E27FC236}">
                        <a16:creationId xmlns:a16="http://schemas.microsoft.com/office/drawing/2014/main" id="{45FDA1F1-680C-4F46-9EF4-2F1F028694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8" y="3244"/>
                    <a:ext cx="235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F6BF6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</p:grpSp>
            <p:sp>
              <p:nvSpPr>
                <p:cNvPr id="49" name="AutoShape 90">
                  <a:extLst>
                    <a:ext uri="{FF2B5EF4-FFF2-40B4-BE49-F238E27FC236}">
                      <a16:creationId xmlns:a16="http://schemas.microsoft.com/office/drawing/2014/main" id="{5246B806-043B-417A-9D9E-621AA4346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0" y="3348"/>
                  <a:ext cx="158" cy="27"/>
                </a:xfrm>
                <a:prstGeom prst="parallelogram">
                  <a:avLst>
                    <a:gd name="adj" fmla="val 146269"/>
                  </a:avLst>
                </a:prstGeom>
                <a:solidFill>
                  <a:srgbClr val="F6BF6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grpSp>
            <p:nvGrpSpPr>
              <p:cNvPr id="35" name="Group 91">
                <a:extLst>
                  <a:ext uri="{FF2B5EF4-FFF2-40B4-BE49-F238E27FC236}">
                    <a16:creationId xmlns:a16="http://schemas.microsoft.com/office/drawing/2014/main" id="{6AAB01FB-1FE1-44F4-989C-EA9FD3BDB4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69" y="3244"/>
                <a:ext cx="378" cy="448"/>
                <a:chOff x="2669" y="3244"/>
                <a:chExt cx="378" cy="448"/>
              </a:xfrm>
            </p:grpSpPr>
            <p:grpSp>
              <p:nvGrpSpPr>
                <p:cNvPr id="43" name="Group 92">
                  <a:extLst>
                    <a:ext uri="{FF2B5EF4-FFF2-40B4-BE49-F238E27FC236}">
                      <a16:creationId xmlns:a16="http://schemas.microsoft.com/office/drawing/2014/main" id="{2A302F14-E319-4E87-A95C-A499586AC2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69" y="3244"/>
                  <a:ext cx="378" cy="448"/>
                  <a:chOff x="2669" y="3244"/>
                  <a:chExt cx="378" cy="448"/>
                </a:xfrm>
              </p:grpSpPr>
              <p:sp>
                <p:nvSpPr>
                  <p:cNvPr id="46" name="AutoShape 93">
                    <a:extLst>
                      <a:ext uri="{FF2B5EF4-FFF2-40B4-BE49-F238E27FC236}">
                        <a16:creationId xmlns:a16="http://schemas.microsoft.com/office/drawing/2014/main" id="{875DB47C-1A70-4D16-B822-2932690C63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69" y="3315"/>
                    <a:ext cx="378" cy="377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  <p:sp>
                <p:nvSpPr>
                  <p:cNvPr id="47" name="AutoShape 94">
                    <a:extLst>
                      <a:ext uri="{FF2B5EF4-FFF2-40B4-BE49-F238E27FC236}">
                        <a16:creationId xmlns:a16="http://schemas.microsoft.com/office/drawing/2014/main" id="{3328861F-0B7B-4F08-BFAE-BF433271A8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55" y="3244"/>
                    <a:ext cx="292" cy="78"/>
                  </a:xfrm>
                  <a:prstGeom prst="cube">
                    <a:avLst>
                      <a:gd name="adj" fmla="val 24995"/>
                    </a:avLst>
                  </a:prstGeom>
                  <a:solidFill>
                    <a:srgbClr val="A2C1FE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sz="1350"/>
                  </a:p>
                </p:txBody>
              </p:sp>
            </p:grpSp>
            <p:sp>
              <p:nvSpPr>
                <p:cNvPr id="44" name="Oval 95">
                  <a:extLst>
                    <a:ext uri="{FF2B5EF4-FFF2-40B4-BE49-F238E27FC236}">
                      <a16:creationId xmlns:a16="http://schemas.microsoft.com/office/drawing/2014/main" id="{A48F04F8-5F51-4861-9F6B-A2BFBA70CA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3280"/>
                  <a:ext cx="49" cy="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45" name="AutoShape 96">
                  <a:extLst>
                    <a:ext uri="{FF2B5EF4-FFF2-40B4-BE49-F238E27FC236}">
                      <a16:creationId xmlns:a16="http://schemas.microsoft.com/office/drawing/2014/main" id="{9FC636FF-8091-43A7-94D2-B85B93BB3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6" y="3490"/>
                  <a:ext cx="198" cy="84"/>
                </a:xfrm>
                <a:prstGeom prst="octagon">
                  <a:avLst>
                    <a:gd name="adj" fmla="val 29282"/>
                  </a:avLst>
                </a:prstGeom>
                <a:solidFill>
                  <a:srgbClr val="A2C1FE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</p:grpSp>
          <p:sp>
            <p:nvSpPr>
              <p:cNvPr id="36" name="Freeform 97">
                <a:extLst>
                  <a:ext uri="{FF2B5EF4-FFF2-40B4-BE49-F238E27FC236}">
                    <a16:creationId xmlns:a16="http://schemas.microsoft.com/office/drawing/2014/main" id="{DCD1C29F-B4C9-4F84-B79B-F5393E3E6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3473"/>
                <a:ext cx="86" cy="192"/>
              </a:xfrm>
              <a:custGeom>
                <a:avLst/>
                <a:gdLst>
                  <a:gd name="T0" fmla="*/ 62 w 86"/>
                  <a:gd name="T1" fmla="*/ 0 h 192"/>
                  <a:gd name="T2" fmla="*/ 85 w 86"/>
                  <a:gd name="T3" fmla="*/ 0 h 192"/>
                  <a:gd name="T4" fmla="*/ 23 w 86"/>
                  <a:gd name="T5" fmla="*/ 191 h 192"/>
                  <a:gd name="T6" fmla="*/ 0 w 86"/>
                  <a:gd name="T7" fmla="*/ 191 h 192"/>
                  <a:gd name="T8" fmla="*/ 62 w 86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192"/>
                  <a:gd name="T17" fmla="*/ 86 w 8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192">
                    <a:moveTo>
                      <a:pt x="62" y="0"/>
                    </a:moveTo>
                    <a:lnTo>
                      <a:pt x="85" y="0"/>
                    </a:lnTo>
                    <a:lnTo>
                      <a:pt x="23" y="191"/>
                    </a:lnTo>
                    <a:lnTo>
                      <a:pt x="0" y="191"/>
                    </a:lnTo>
                    <a:lnTo>
                      <a:pt x="62" y="0"/>
                    </a:lnTo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  <p:sp>
            <p:nvSpPr>
              <p:cNvPr id="37" name="Rectangle 98">
                <a:extLst>
                  <a:ext uri="{FF2B5EF4-FFF2-40B4-BE49-F238E27FC236}">
                    <a16:creationId xmlns:a16="http://schemas.microsoft.com/office/drawing/2014/main" id="{3016E0C1-F4BD-4473-A903-15BB06BDD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3473"/>
                <a:ext cx="106" cy="16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38" name="Rectangle 99">
                <a:extLst>
                  <a:ext uri="{FF2B5EF4-FFF2-40B4-BE49-F238E27FC236}">
                    <a16:creationId xmlns:a16="http://schemas.microsoft.com/office/drawing/2014/main" id="{B07FCAE4-1615-419B-97EC-26E12FD51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6" y="3554"/>
                <a:ext cx="82" cy="16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39" name="Rectangle 100">
                <a:extLst>
                  <a:ext uri="{FF2B5EF4-FFF2-40B4-BE49-F238E27FC236}">
                    <a16:creationId xmlns:a16="http://schemas.microsoft.com/office/drawing/2014/main" id="{3869773E-260B-40CF-A8FD-53FD0CD88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3554"/>
                <a:ext cx="103" cy="11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grpSp>
            <p:nvGrpSpPr>
              <p:cNvPr id="40" name="Group 101">
                <a:extLst>
                  <a:ext uri="{FF2B5EF4-FFF2-40B4-BE49-F238E27FC236}">
                    <a16:creationId xmlns:a16="http://schemas.microsoft.com/office/drawing/2014/main" id="{4594CBDC-1CE6-4AE6-A62D-933E7D1CBF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51" y="3301"/>
                <a:ext cx="194" cy="364"/>
                <a:chOff x="3051" y="3301"/>
                <a:chExt cx="194" cy="364"/>
              </a:xfrm>
            </p:grpSpPr>
            <p:sp>
              <p:nvSpPr>
                <p:cNvPr id="41" name="Oval 102">
                  <a:extLst>
                    <a:ext uri="{FF2B5EF4-FFF2-40B4-BE49-F238E27FC236}">
                      <a16:creationId xmlns:a16="http://schemas.microsoft.com/office/drawing/2014/main" id="{397819A9-FAC5-4095-A141-61D6C237E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7" y="3301"/>
                  <a:ext cx="48" cy="48"/>
                </a:xfrm>
                <a:prstGeom prst="ellipse">
                  <a:avLst/>
                </a:prstGeom>
                <a:solidFill>
                  <a:srgbClr val="FC0128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sz="1350"/>
                </a:p>
              </p:txBody>
            </p:sp>
            <p:sp>
              <p:nvSpPr>
                <p:cNvPr id="42" name="Freeform 103">
                  <a:extLst>
                    <a:ext uri="{FF2B5EF4-FFF2-40B4-BE49-F238E27FC236}">
                      <a16:creationId xmlns:a16="http://schemas.microsoft.com/office/drawing/2014/main" id="{83932837-6260-47B1-918D-432A1CB3C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1" y="3369"/>
                  <a:ext cx="194" cy="296"/>
                </a:xfrm>
                <a:custGeom>
                  <a:avLst/>
                  <a:gdLst>
                    <a:gd name="T0" fmla="*/ 2 w 194"/>
                    <a:gd name="T1" fmla="*/ 137 h 296"/>
                    <a:gd name="T2" fmla="*/ 1 w 194"/>
                    <a:gd name="T3" fmla="*/ 140 h 296"/>
                    <a:gd name="T4" fmla="*/ 0 w 194"/>
                    <a:gd name="T5" fmla="*/ 145 h 296"/>
                    <a:gd name="T6" fmla="*/ 0 w 194"/>
                    <a:gd name="T7" fmla="*/ 150 h 296"/>
                    <a:gd name="T8" fmla="*/ 2 w 194"/>
                    <a:gd name="T9" fmla="*/ 155 h 296"/>
                    <a:gd name="T10" fmla="*/ 4 w 194"/>
                    <a:gd name="T11" fmla="*/ 159 h 296"/>
                    <a:gd name="T12" fmla="*/ 8 w 194"/>
                    <a:gd name="T13" fmla="*/ 163 h 296"/>
                    <a:gd name="T14" fmla="*/ 12 w 194"/>
                    <a:gd name="T15" fmla="*/ 165 h 296"/>
                    <a:gd name="T16" fmla="*/ 16 w 194"/>
                    <a:gd name="T17" fmla="*/ 166 h 296"/>
                    <a:gd name="T18" fmla="*/ 21 w 194"/>
                    <a:gd name="T19" fmla="*/ 166 h 296"/>
                    <a:gd name="T20" fmla="*/ 126 w 194"/>
                    <a:gd name="T21" fmla="*/ 295 h 296"/>
                    <a:gd name="T22" fmla="*/ 159 w 194"/>
                    <a:gd name="T23" fmla="*/ 142 h 296"/>
                    <a:gd name="T24" fmla="*/ 159 w 194"/>
                    <a:gd name="T25" fmla="*/ 138 h 296"/>
                    <a:gd name="T26" fmla="*/ 157 w 194"/>
                    <a:gd name="T27" fmla="*/ 136 h 296"/>
                    <a:gd name="T28" fmla="*/ 154 w 194"/>
                    <a:gd name="T29" fmla="*/ 133 h 296"/>
                    <a:gd name="T30" fmla="*/ 152 w 194"/>
                    <a:gd name="T31" fmla="*/ 131 h 296"/>
                    <a:gd name="T32" fmla="*/ 148 w 194"/>
                    <a:gd name="T33" fmla="*/ 130 h 296"/>
                    <a:gd name="T34" fmla="*/ 144 w 194"/>
                    <a:gd name="T35" fmla="*/ 129 h 296"/>
                    <a:gd name="T36" fmla="*/ 140 w 194"/>
                    <a:gd name="T37" fmla="*/ 129 h 296"/>
                    <a:gd name="T38" fmla="*/ 137 w 194"/>
                    <a:gd name="T39" fmla="*/ 129 h 296"/>
                    <a:gd name="T40" fmla="*/ 93 w 194"/>
                    <a:gd name="T41" fmla="*/ 75 h 296"/>
                    <a:gd name="T42" fmla="*/ 179 w 194"/>
                    <a:gd name="T43" fmla="*/ 93 h 296"/>
                    <a:gd name="T44" fmla="*/ 183 w 194"/>
                    <a:gd name="T45" fmla="*/ 92 h 296"/>
                    <a:gd name="T46" fmla="*/ 185 w 194"/>
                    <a:gd name="T47" fmla="*/ 91 h 296"/>
                    <a:gd name="T48" fmla="*/ 189 w 194"/>
                    <a:gd name="T49" fmla="*/ 89 h 296"/>
                    <a:gd name="T50" fmla="*/ 191 w 194"/>
                    <a:gd name="T51" fmla="*/ 86 h 296"/>
                    <a:gd name="T52" fmla="*/ 192 w 194"/>
                    <a:gd name="T53" fmla="*/ 83 h 296"/>
                    <a:gd name="T54" fmla="*/ 193 w 194"/>
                    <a:gd name="T55" fmla="*/ 78 h 296"/>
                    <a:gd name="T56" fmla="*/ 192 w 194"/>
                    <a:gd name="T57" fmla="*/ 74 h 296"/>
                    <a:gd name="T58" fmla="*/ 190 w 194"/>
                    <a:gd name="T59" fmla="*/ 70 h 296"/>
                    <a:gd name="T60" fmla="*/ 188 w 194"/>
                    <a:gd name="T61" fmla="*/ 68 h 296"/>
                    <a:gd name="T62" fmla="*/ 184 w 194"/>
                    <a:gd name="T63" fmla="*/ 65 h 296"/>
                    <a:gd name="T64" fmla="*/ 181 w 194"/>
                    <a:gd name="T65" fmla="*/ 64 h 296"/>
                    <a:gd name="T66" fmla="*/ 122 w 194"/>
                    <a:gd name="T67" fmla="*/ 64 h 296"/>
                    <a:gd name="T68" fmla="*/ 112 w 194"/>
                    <a:gd name="T69" fmla="*/ 42 h 296"/>
                    <a:gd name="T70" fmla="*/ 113 w 194"/>
                    <a:gd name="T71" fmla="*/ 37 h 296"/>
                    <a:gd name="T72" fmla="*/ 114 w 194"/>
                    <a:gd name="T73" fmla="*/ 30 h 296"/>
                    <a:gd name="T74" fmla="*/ 114 w 194"/>
                    <a:gd name="T75" fmla="*/ 24 h 296"/>
                    <a:gd name="T76" fmla="*/ 112 w 194"/>
                    <a:gd name="T77" fmla="*/ 19 h 296"/>
                    <a:gd name="T78" fmla="*/ 110 w 194"/>
                    <a:gd name="T79" fmla="*/ 15 h 296"/>
                    <a:gd name="T80" fmla="*/ 107 w 194"/>
                    <a:gd name="T81" fmla="*/ 10 h 296"/>
                    <a:gd name="T82" fmla="*/ 103 w 194"/>
                    <a:gd name="T83" fmla="*/ 7 h 296"/>
                    <a:gd name="T84" fmla="*/ 98 w 194"/>
                    <a:gd name="T85" fmla="*/ 3 h 296"/>
                    <a:gd name="T86" fmla="*/ 93 w 194"/>
                    <a:gd name="T87" fmla="*/ 1 h 296"/>
                    <a:gd name="T88" fmla="*/ 87 w 194"/>
                    <a:gd name="T89" fmla="*/ 0 h 296"/>
                    <a:gd name="T90" fmla="*/ 81 w 194"/>
                    <a:gd name="T91" fmla="*/ 0 h 296"/>
                    <a:gd name="T92" fmla="*/ 75 w 194"/>
                    <a:gd name="T93" fmla="*/ 1 h 296"/>
                    <a:gd name="T94" fmla="*/ 69 w 194"/>
                    <a:gd name="T95" fmla="*/ 3 h 296"/>
                    <a:gd name="T96" fmla="*/ 63 w 194"/>
                    <a:gd name="T97" fmla="*/ 6 h 296"/>
                    <a:gd name="T98" fmla="*/ 59 w 194"/>
                    <a:gd name="T99" fmla="*/ 11 h 296"/>
                    <a:gd name="T100" fmla="*/ 55 w 194"/>
                    <a:gd name="T101" fmla="*/ 17 h 296"/>
                    <a:gd name="T102" fmla="*/ 53 w 194"/>
                    <a:gd name="T103" fmla="*/ 23 h 29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94"/>
                    <a:gd name="T157" fmla="*/ 0 h 296"/>
                    <a:gd name="T158" fmla="*/ 194 w 194"/>
                    <a:gd name="T159" fmla="*/ 296 h 29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94" h="296">
                      <a:moveTo>
                        <a:pt x="53" y="23"/>
                      </a:moveTo>
                      <a:lnTo>
                        <a:pt x="2" y="137"/>
                      </a:lnTo>
                      <a:lnTo>
                        <a:pt x="1" y="138"/>
                      </a:lnTo>
                      <a:lnTo>
                        <a:pt x="1" y="140"/>
                      </a:lnTo>
                      <a:lnTo>
                        <a:pt x="0" y="142"/>
                      </a:lnTo>
                      <a:lnTo>
                        <a:pt x="0" y="145"/>
                      </a:lnTo>
                      <a:lnTo>
                        <a:pt x="0" y="147"/>
                      </a:lnTo>
                      <a:lnTo>
                        <a:pt x="0" y="150"/>
                      </a:lnTo>
                      <a:lnTo>
                        <a:pt x="1" y="152"/>
                      </a:lnTo>
                      <a:lnTo>
                        <a:pt x="2" y="155"/>
                      </a:lnTo>
                      <a:lnTo>
                        <a:pt x="3" y="157"/>
                      </a:lnTo>
                      <a:lnTo>
                        <a:pt x="4" y="159"/>
                      </a:lnTo>
                      <a:lnTo>
                        <a:pt x="6" y="161"/>
                      </a:lnTo>
                      <a:lnTo>
                        <a:pt x="8" y="163"/>
                      </a:lnTo>
                      <a:lnTo>
                        <a:pt x="10" y="164"/>
                      </a:lnTo>
                      <a:lnTo>
                        <a:pt x="12" y="165"/>
                      </a:lnTo>
                      <a:lnTo>
                        <a:pt x="14" y="165"/>
                      </a:lnTo>
                      <a:lnTo>
                        <a:pt x="16" y="166"/>
                      </a:lnTo>
                      <a:lnTo>
                        <a:pt x="18" y="166"/>
                      </a:lnTo>
                      <a:lnTo>
                        <a:pt x="21" y="166"/>
                      </a:lnTo>
                      <a:lnTo>
                        <a:pt x="126" y="166"/>
                      </a:lnTo>
                      <a:lnTo>
                        <a:pt x="126" y="295"/>
                      </a:lnTo>
                      <a:lnTo>
                        <a:pt x="159" y="295"/>
                      </a:lnTo>
                      <a:lnTo>
                        <a:pt x="159" y="142"/>
                      </a:lnTo>
                      <a:lnTo>
                        <a:pt x="159" y="140"/>
                      </a:lnTo>
                      <a:lnTo>
                        <a:pt x="159" y="138"/>
                      </a:lnTo>
                      <a:lnTo>
                        <a:pt x="158" y="137"/>
                      </a:lnTo>
                      <a:lnTo>
                        <a:pt x="157" y="136"/>
                      </a:lnTo>
                      <a:lnTo>
                        <a:pt x="156" y="135"/>
                      </a:lnTo>
                      <a:lnTo>
                        <a:pt x="154" y="133"/>
                      </a:lnTo>
                      <a:lnTo>
                        <a:pt x="153" y="132"/>
                      </a:lnTo>
                      <a:lnTo>
                        <a:pt x="152" y="131"/>
                      </a:lnTo>
                      <a:lnTo>
                        <a:pt x="150" y="131"/>
                      </a:lnTo>
                      <a:lnTo>
                        <a:pt x="148" y="130"/>
                      </a:lnTo>
                      <a:lnTo>
                        <a:pt x="146" y="130"/>
                      </a:lnTo>
                      <a:lnTo>
                        <a:pt x="144" y="129"/>
                      </a:lnTo>
                      <a:lnTo>
                        <a:pt x="142" y="129"/>
                      </a:lnTo>
                      <a:lnTo>
                        <a:pt x="140" y="129"/>
                      </a:lnTo>
                      <a:lnTo>
                        <a:pt x="139" y="129"/>
                      </a:lnTo>
                      <a:lnTo>
                        <a:pt x="137" y="129"/>
                      </a:lnTo>
                      <a:lnTo>
                        <a:pt x="76" y="125"/>
                      </a:lnTo>
                      <a:lnTo>
                        <a:pt x="93" y="75"/>
                      </a:lnTo>
                      <a:lnTo>
                        <a:pt x="105" y="93"/>
                      </a:lnTo>
                      <a:lnTo>
                        <a:pt x="179" y="93"/>
                      </a:lnTo>
                      <a:lnTo>
                        <a:pt x="181" y="92"/>
                      </a:lnTo>
                      <a:lnTo>
                        <a:pt x="183" y="92"/>
                      </a:lnTo>
                      <a:lnTo>
                        <a:pt x="184" y="91"/>
                      </a:lnTo>
                      <a:lnTo>
                        <a:pt x="185" y="91"/>
                      </a:lnTo>
                      <a:lnTo>
                        <a:pt x="187" y="90"/>
                      </a:lnTo>
                      <a:lnTo>
                        <a:pt x="189" y="89"/>
                      </a:lnTo>
                      <a:lnTo>
                        <a:pt x="190" y="87"/>
                      </a:lnTo>
                      <a:lnTo>
                        <a:pt x="191" y="86"/>
                      </a:lnTo>
                      <a:lnTo>
                        <a:pt x="192" y="84"/>
                      </a:lnTo>
                      <a:lnTo>
                        <a:pt x="192" y="83"/>
                      </a:lnTo>
                      <a:lnTo>
                        <a:pt x="193" y="81"/>
                      </a:lnTo>
                      <a:lnTo>
                        <a:pt x="193" y="78"/>
                      </a:lnTo>
                      <a:lnTo>
                        <a:pt x="193" y="76"/>
                      </a:lnTo>
                      <a:lnTo>
                        <a:pt x="192" y="74"/>
                      </a:lnTo>
                      <a:lnTo>
                        <a:pt x="191" y="72"/>
                      </a:lnTo>
                      <a:lnTo>
                        <a:pt x="190" y="70"/>
                      </a:lnTo>
                      <a:lnTo>
                        <a:pt x="189" y="69"/>
                      </a:lnTo>
                      <a:lnTo>
                        <a:pt x="188" y="68"/>
                      </a:lnTo>
                      <a:lnTo>
                        <a:pt x="186" y="66"/>
                      </a:lnTo>
                      <a:lnTo>
                        <a:pt x="184" y="65"/>
                      </a:lnTo>
                      <a:lnTo>
                        <a:pt x="184" y="64"/>
                      </a:lnTo>
                      <a:lnTo>
                        <a:pt x="181" y="64"/>
                      </a:lnTo>
                      <a:lnTo>
                        <a:pt x="179" y="64"/>
                      </a:lnTo>
                      <a:lnTo>
                        <a:pt x="122" y="64"/>
                      </a:lnTo>
                      <a:lnTo>
                        <a:pt x="110" y="44"/>
                      </a:lnTo>
                      <a:lnTo>
                        <a:pt x="112" y="42"/>
                      </a:lnTo>
                      <a:lnTo>
                        <a:pt x="113" y="39"/>
                      </a:lnTo>
                      <a:lnTo>
                        <a:pt x="113" y="37"/>
                      </a:lnTo>
                      <a:lnTo>
                        <a:pt x="114" y="34"/>
                      </a:lnTo>
                      <a:lnTo>
                        <a:pt x="114" y="30"/>
                      </a:lnTo>
                      <a:lnTo>
                        <a:pt x="114" y="28"/>
                      </a:lnTo>
                      <a:lnTo>
                        <a:pt x="114" y="24"/>
                      </a:lnTo>
                      <a:lnTo>
                        <a:pt x="113" y="22"/>
                      </a:lnTo>
                      <a:lnTo>
                        <a:pt x="112" y="19"/>
                      </a:lnTo>
                      <a:lnTo>
                        <a:pt x="111" y="17"/>
                      </a:lnTo>
                      <a:lnTo>
                        <a:pt x="110" y="15"/>
                      </a:lnTo>
                      <a:lnTo>
                        <a:pt x="109" y="13"/>
                      </a:lnTo>
                      <a:lnTo>
                        <a:pt x="107" y="10"/>
                      </a:lnTo>
                      <a:lnTo>
                        <a:pt x="105" y="9"/>
                      </a:lnTo>
                      <a:lnTo>
                        <a:pt x="103" y="7"/>
                      </a:lnTo>
                      <a:lnTo>
                        <a:pt x="101" y="5"/>
                      </a:lnTo>
                      <a:lnTo>
                        <a:pt x="98" y="3"/>
                      </a:lnTo>
                      <a:lnTo>
                        <a:pt x="96" y="3"/>
                      </a:lnTo>
                      <a:lnTo>
                        <a:pt x="93" y="1"/>
                      </a:lnTo>
                      <a:lnTo>
                        <a:pt x="90" y="1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8" y="0"/>
                      </a:lnTo>
                      <a:lnTo>
                        <a:pt x="75" y="1"/>
                      </a:lnTo>
                      <a:lnTo>
                        <a:pt x="72" y="2"/>
                      </a:lnTo>
                      <a:lnTo>
                        <a:pt x="69" y="3"/>
                      </a:lnTo>
                      <a:lnTo>
                        <a:pt x="66" y="4"/>
                      </a:lnTo>
                      <a:lnTo>
                        <a:pt x="63" y="6"/>
                      </a:lnTo>
                      <a:lnTo>
                        <a:pt x="61" y="9"/>
                      </a:lnTo>
                      <a:lnTo>
                        <a:pt x="59" y="11"/>
                      </a:lnTo>
                      <a:lnTo>
                        <a:pt x="57" y="13"/>
                      </a:lnTo>
                      <a:lnTo>
                        <a:pt x="55" y="17"/>
                      </a:lnTo>
                      <a:lnTo>
                        <a:pt x="53" y="19"/>
                      </a:lnTo>
                      <a:lnTo>
                        <a:pt x="53" y="23"/>
                      </a:lnTo>
                    </a:path>
                  </a:pathLst>
                </a:custGeom>
                <a:solidFill>
                  <a:srgbClr val="FC0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0" cap="rnd">
                      <a:solidFill>
                        <a:srgbClr val="000000"/>
                      </a:solidFill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pt-BR" sz="1350"/>
                </a:p>
              </p:txBody>
            </p:sp>
          </p:grpSp>
        </p:grpSp>
      </p:grpSp>
      <p:sp>
        <p:nvSpPr>
          <p:cNvPr id="106" name="Rectangle 104">
            <a:extLst>
              <a:ext uri="{FF2B5EF4-FFF2-40B4-BE49-F238E27FC236}">
                <a16:creationId xmlns:a16="http://schemas.microsoft.com/office/drawing/2014/main" id="{60B8088B-287A-4495-8634-11F57E81A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565" y="3089003"/>
            <a:ext cx="281364" cy="152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sz="1350" i="1"/>
              <a:t>o</a:t>
            </a:r>
          </a:p>
          <a:p>
            <a:pPr algn="ctr"/>
            <a:r>
              <a:rPr lang="pt-BR" sz="1350" i="1"/>
              <a:t>r</a:t>
            </a:r>
          </a:p>
          <a:p>
            <a:pPr algn="ctr"/>
            <a:r>
              <a:rPr lang="pt-BR" sz="1350" i="1"/>
              <a:t>d</a:t>
            </a:r>
          </a:p>
          <a:p>
            <a:pPr algn="ctr"/>
            <a:r>
              <a:rPr lang="pt-BR" sz="1350" i="1"/>
              <a:t>e</a:t>
            </a:r>
          </a:p>
          <a:p>
            <a:pPr algn="ctr"/>
            <a:r>
              <a:rPr lang="pt-BR" sz="1350" i="1"/>
              <a:t>m</a:t>
            </a:r>
          </a:p>
          <a:p>
            <a:pPr algn="ctr"/>
            <a:endParaRPr lang="pt-BR" sz="1350" i="1"/>
          </a:p>
          <a:p>
            <a:pPr algn="ctr"/>
            <a:endParaRPr lang="pt-BR" sz="1350" i="1"/>
          </a:p>
        </p:txBody>
      </p:sp>
      <p:sp>
        <p:nvSpPr>
          <p:cNvPr id="107" name="Line 105">
            <a:extLst>
              <a:ext uri="{FF2B5EF4-FFF2-40B4-BE49-F238E27FC236}">
                <a16:creationId xmlns:a16="http://schemas.microsoft.com/office/drawing/2014/main" id="{199C2C27-9273-4BB0-8609-C72693BC9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2906" y="2973482"/>
            <a:ext cx="0" cy="228659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108" name="Rectangle 106">
            <a:extLst>
              <a:ext uri="{FF2B5EF4-FFF2-40B4-BE49-F238E27FC236}">
                <a16:creationId xmlns:a16="http://schemas.microsoft.com/office/drawing/2014/main" id="{72C01B4A-1129-4F73-B2BB-F0FE867FD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583" y="2393496"/>
            <a:ext cx="659801" cy="27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84" tIns="33346" rIns="67884" bIns="333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sz="1350" i="1"/>
              <a:t>Tempo</a:t>
            </a:r>
          </a:p>
        </p:txBody>
      </p:sp>
      <p:grpSp>
        <p:nvGrpSpPr>
          <p:cNvPr id="109" name="Group 107">
            <a:extLst>
              <a:ext uri="{FF2B5EF4-FFF2-40B4-BE49-F238E27FC236}">
                <a16:creationId xmlns:a16="http://schemas.microsoft.com/office/drawing/2014/main" id="{6BF1278C-9BB8-46DE-A8C3-ADCE140972FE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2668604"/>
            <a:ext cx="2681986" cy="484711"/>
            <a:chOff x="1108" y="1480"/>
            <a:chExt cx="2252" cy="407"/>
          </a:xfrm>
        </p:grpSpPr>
        <p:sp>
          <p:nvSpPr>
            <p:cNvPr id="110" name="Rectangle 108">
              <a:extLst>
                <a:ext uri="{FF2B5EF4-FFF2-40B4-BE49-F238E27FC236}">
                  <a16:creationId xmlns:a16="http://schemas.microsoft.com/office/drawing/2014/main" id="{0E2E93BF-D37C-4609-B90D-E8F15BB6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1598"/>
              <a:ext cx="33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30</a:t>
              </a:r>
            </a:p>
          </p:txBody>
        </p:sp>
        <p:sp>
          <p:nvSpPr>
            <p:cNvPr id="111" name="Line 109">
              <a:extLst>
                <a:ext uri="{FF2B5EF4-FFF2-40B4-BE49-F238E27FC236}">
                  <a16:creationId xmlns:a16="http://schemas.microsoft.com/office/drawing/2014/main" id="{5D250091-031A-4C68-88B8-FDF120CF0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8" y="1560"/>
              <a:ext cx="320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12" name="Line 110">
              <a:extLst>
                <a:ext uri="{FF2B5EF4-FFF2-40B4-BE49-F238E27FC236}">
                  <a16:creationId xmlns:a16="http://schemas.microsoft.com/office/drawing/2014/main" id="{B5D0AB73-A106-4079-A38E-CEC5C14F1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4" y="1480"/>
              <a:ext cx="0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grpSp>
          <p:nvGrpSpPr>
            <p:cNvPr id="113" name="Group 111">
              <a:extLst>
                <a:ext uri="{FF2B5EF4-FFF2-40B4-BE49-F238E27FC236}">
                  <a16:creationId xmlns:a16="http://schemas.microsoft.com/office/drawing/2014/main" id="{0E685C9F-09AB-4D6E-A172-AC71E497C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" y="1480"/>
              <a:ext cx="400" cy="407"/>
              <a:chOff x="1444" y="1480"/>
              <a:chExt cx="400" cy="407"/>
            </a:xfrm>
          </p:grpSpPr>
          <p:sp>
            <p:nvSpPr>
              <p:cNvPr id="134" name="Line 112">
                <a:extLst>
                  <a:ext uri="{FF2B5EF4-FFF2-40B4-BE49-F238E27FC236}">
                    <a16:creationId xmlns:a16="http://schemas.microsoft.com/office/drawing/2014/main" id="{8421812F-CEB9-491A-B295-84355B343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4" y="1592"/>
                <a:ext cx="392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  <p:sp>
            <p:nvSpPr>
              <p:cNvPr id="135" name="Rectangle 113">
                <a:extLst>
                  <a:ext uri="{FF2B5EF4-FFF2-40B4-BE49-F238E27FC236}">
                    <a16:creationId xmlns:a16="http://schemas.microsoft.com/office/drawing/2014/main" id="{746D6667-E619-470B-A739-4F55B9830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1598"/>
                <a:ext cx="330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84" tIns="33346" rIns="67884" bIns="33346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pt-BR" b="1"/>
                  <a:t>40</a:t>
                </a:r>
              </a:p>
            </p:txBody>
          </p:sp>
          <p:sp>
            <p:nvSpPr>
              <p:cNvPr id="136" name="Line 114">
                <a:extLst>
                  <a:ext uri="{FF2B5EF4-FFF2-40B4-BE49-F238E27FC236}">
                    <a16:creationId xmlns:a16="http://schemas.microsoft.com/office/drawing/2014/main" id="{C24795E3-9189-483F-B16F-CAF096D09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4" y="1480"/>
                <a:ext cx="0" cy="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</p:grpSp>
        <p:grpSp>
          <p:nvGrpSpPr>
            <p:cNvPr id="114" name="Group 115">
              <a:extLst>
                <a:ext uri="{FF2B5EF4-FFF2-40B4-BE49-F238E27FC236}">
                  <a16:creationId xmlns:a16="http://schemas.microsoft.com/office/drawing/2014/main" id="{EFE7236C-75D6-4842-BC45-99A0D3C340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2" y="1480"/>
              <a:ext cx="400" cy="407"/>
              <a:chOff x="1852" y="1480"/>
              <a:chExt cx="400" cy="407"/>
            </a:xfrm>
          </p:grpSpPr>
          <p:sp>
            <p:nvSpPr>
              <p:cNvPr id="131" name="Line 116">
                <a:extLst>
                  <a:ext uri="{FF2B5EF4-FFF2-40B4-BE49-F238E27FC236}">
                    <a16:creationId xmlns:a16="http://schemas.microsoft.com/office/drawing/2014/main" id="{738FEFE9-2465-4684-A91A-DAB643D73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2" y="1592"/>
                <a:ext cx="392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  <p:sp>
            <p:nvSpPr>
              <p:cNvPr id="132" name="Rectangle 117">
                <a:extLst>
                  <a:ext uri="{FF2B5EF4-FFF2-40B4-BE49-F238E27FC236}">
                    <a16:creationId xmlns:a16="http://schemas.microsoft.com/office/drawing/2014/main" id="{95EB5638-3A28-41B6-AD01-E6F1B3AB8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6" y="1598"/>
                <a:ext cx="330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84" tIns="33346" rIns="67884" bIns="33346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pt-BR" b="1"/>
                  <a:t>40</a:t>
                </a:r>
              </a:p>
            </p:txBody>
          </p:sp>
          <p:sp>
            <p:nvSpPr>
              <p:cNvPr id="133" name="Line 118">
                <a:extLst>
                  <a:ext uri="{FF2B5EF4-FFF2-40B4-BE49-F238E27FC236}">
                    <a16:creationId xmlns:a16="http://schemas.microsoft.com/office/drawing/2014/main" id="{9CE21D3A-CFD9-4A6E-A369-62013F384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2" y="1480"/>
                <a:ext cx="0" cy="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</p:grpSp>
        <p:grpSp>
          <p:nvGrpSpPr>
            <p:cNvPr id="115" name="Group 119">
              <a:extLst>
                <a:ext uri="{FF2B5EF4-FFF2-40B4-BE49-F238E27FC236}">
                  <a16:creationId xmlns:a16="http://schemas.microsoft.com/office/drawing/2014/main" id="{DA1D2596-AA53-4617-AD7E-8F550630E1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0" y="1480"/>
              <a:ext cx="400" cy="407"/>
              <a:chOff x="2260" y="1480"/>
              <a:chExt cx="400" cy="407"/>
            </a:xfrm>
          </p:grpSpPr>
          <p:sp>
            <p:nvSpPr>
              <p:cNvPr id="128" name="Line 120">
                <a:extLst>
                  <a:ext uri="{FF2B5EF4-FFF2-40B4-BE49-F238E27FC236}">
                    <a16:creationId xmlns:a16="http://schemas.microsoft.com/office/drawing/2014/main" id="{44484618-2E75-451B-A3EB-22C834FFAD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0" y="1592"/>
                <a:ext cx="392" cy="0"/>
              </a:xfrm>
              <a:prstGeom prst="line">
                <a:avLst/>
              </a:prstGeom>
              <a:noFill/>
              <a:ln w="50800">
                <a:solidFill>
                  <a:srgbClr val="A2C1F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  <p:sp>
            <p:nvSpPr>
              <p:cNvPr id="129" name="Rectangle 121">
                <a:extLst>
                  <a:ext uri="{FF2B5EF4-FFF2-40B4-BE49-F238E27FC236}">
                    <a16:creationId xmlns:a16="http://schemas.microsoft.com/office/drawing/2014/main" id="{ECB1977A-82C3-4A87-BE05-B129DCE59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4" y="1598"/>
                <a:ext cx="330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7884" tIns="33346" rIns="67884" bIns="33346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pt-BR" b="1"/>
                  <a:t>40</a:t>
                </a:r>
              </a:p>
            </p:txBody>
          </p:sp>
          <p:sp>
            <p:nvSpPr>
              <p:cNvPr id="130" name="Line 122">
                <a:extLst>
                  <a:ext uri="{FF2B5EF4-FFF2-40B4-BE49-F238E27FC236}">
                    <a16:creationId xmlns:a16="http://schemas.microsoft.com/office/drawing/2014/main" id="{BCCDA750-7B70-443C-B7E8-2FC6AE4DF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0" y="1480"/>
                <a:ext cx="0" cy="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350"/>
              </a:p>
            </p:txBody>
          </p:sp>
        </p:grpSp>
        <p:sp>
          <p:nvSpPr>
            <p:cNvPr id="116" name="Line 123">
              <a:extLst>
                <a:ext uri="{FF2B5EF4-FFF2-40B4-BE49-F238E27FC236}">
                  <a16:creationId xmlns:a16="http://schemas.microsoft.com/office/drawing/2014/main" id="{C74C4188-A0E6-4602-B60B-A4ABFCCB3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1592"/>
              <a:ext cx="392" cy="0"/>
            </a:xfrm>
            <a:prstGeom prst="line">
              <a:avLst/>
            </a:prstGeom>
            <a:noFill/>
            <a:ln w="50800">
              <a:solidFill>
                <a:srgbClr val="A2C1F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17" name="Line 124">
              <a:extLst>
                <a:ext uri="{FF2B5EF4-FFF2-40B4-BE49-F238E27FC236}">
                  <a16:creationId xmlns:a16="http://schemas.microsoft.com/office/drawing/2014/main" id="{C7272471-51D1-46E1-8043-F56B32A31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8" y="1624"/>
              <a:ext cx="248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18" name="Rectangle 125">
              <a:extLst>
                <a:ext uri="{FF2B5EF4-FFF2-40B4-BE49-F238E27FC236}">
                  <a16:creationId xmlns:a16="http://schemas.microsoft.com/office/drawing/2014/main" id="{D5392C77-199D-4691-8B6E-C260731D1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2" y="1598"/>
              <a:ext cx="33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40</a:t>
              </a:r>
            </a:p>
          </p:txBody>
        </p:sp>
        <p:sp>
          <p:nvSpPr>
            <p:cNvPr id="119" name="Rectangle 126">
              <a:extLst>
                <a:ext uri="{FF2B5EF4-FFF2-40B4-BE49-F238E27FC236}">
                  <a16:creationId xmlns:a16="http://schemas.microsoft.com/office/drawing/2014/main" id="{66BF44CD-B7DA-4055-A4C2-F3A9C0E49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1598"/>
              <a:ext cx="33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84" tIns="33346" rIns="67884" bIns="3334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pt-BR" b="1"/>
                <a:t>20</a:t>
              </a:r>
            </a:p>
          </p:txBody>
        </p:sp>
        <p:sp>
          <p:nvSpPr>
            <p:cNvPr id="120" name="Line 127">
              <a:extLst>
                <a:ext uri="{FF2B5EF4-FFF2-40B4-BE49-F238E27FC236}">
                  <a16:creationId xmlns:a16="http://schemas.microsoft.com/office/drawing/2014/main" id="{44043DE7-FDC9-47E1-9F81-23533B7C6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8" y="1480"/>
              <a:ext cx="0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21" name="Line 128">
              <a:extLst>
                <a:ext uri="{FF2B5EF4-FFF2-40B4-BE49-F238E27FC236}">
                  <a16:creationId xmlns:a16="http://schemas.microsoft.com/office/drawing/2014/main" id="{BBD63760-CD54-4EC0-B8FB-0BC7B28DF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4" y="1480"/>
              <a:ext cx="0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22" name="Line 129">
              <a:extLst>
                <a:ext uri="{FF2B5EF4-FFF2-40B4-BE49-F238E27FC236}">
                  <a16:creationId xmlns:a16="http://schemas.microsoft.com/office/drawing/2014/main" id="{37DAE341-63C8-48A8-8D98-FA5DCF7A9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6" y="1560"/>
              <a:ext cx="320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23" name="Line 130">
              <a:extLst>
                <a:ext uri="{FF2B5EF4-FFF2-40B4-BE49-F238E27FC236}">
                  <a16:creationId xmlns:a16="http://schemas.microsoft.com/office/drawing/2014/main" id="{277B2D41-10AA-41AD-924B-F945E2FE1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" y="1560"/>
              <a:ext cx="320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24" name="Line 131">
              <a:extLst>
                <a:ext uri="{FF2B5EF4-FFF2-40B4-BE49-F238E27FC236}">
                  <a16:creationId xmlns:a16="http://schemas.microsoft.com/office/drawing/2014/main" id="{876A635B-6E22-4051-82B6-13B443D1D1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" y="1560"/>
              <a:ext cx="320" cy="0"/>
            </a:xfrm>
            <a:prstGeom prst="line">
              <a:avLst/>
            </a:prstGeom>
            <a:noFill/>
            <a:ln w="50800">
              <a:solidFill>
                <a:srgbClr val="F6BF6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25" name="Line 132">
              <a:extLst>
                <a:ext uri="{FF2B5EF4-FFF2-40B4-BE49-F238E27FC236}">
                  <a16:creationId xmlns:a16="http://schemas.microsoft.com/office/drawing/2014/main" id="{B1526E66-51E2-4704-88CB-DC3645F7A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2" y="1624"/>
              <a:ext cx="248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26" name="Line 133">
              <a:extLst>
                <a:ext uri="{FF2B5EF4-FFF2-40B4-BE49-F238E27FC236}">
                  <a16:creationId xmlns:a16="http://schemas.microsoft.com/office/drawing/2014/main" id="{48F4B363-EE62-4CB9-96EE-7A015FEE0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0" y="1624"/>
              <a:ext cx="248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  <p:sp>
          <p:nvSpPr>
            <p:cNvPr id="127" name="Line 134">
              <a:extLst>
                <a:ext uri="{FF2B5EF4-FFF2-40B4-BE49-F238E27FC236}">
                  <a16:creationId xmlns:a16="http://schemas.microsoft.com/office/drawing/2014/main" id="{3D6F44A6-538F-43FD-9907-613F4E5A6E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8" y="1624"/>
              <a:ext cx="248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 sz="1350"/>
            </a:p>
          </p:txBody>
        </p:sp>
      </p:grpSp>
    </p:spTree>
    <p:extLst>
      <p:ext uri="{BB962C8B-B14F-4D97-AF65-F5344CB8AC3E}">
        <p14:creationId xmlns:p14="http://schemas.microsoft.com/office/powerpoint/2010/main" val="186555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3D28D-8ECF-4037-B1D7-78EC2732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PARALELISMO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CC16C2-B5D1-43E9-9EB3-F50ACAB5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z="2401" dirty="0"/>
              <a:t>O processador perde muito tempo aguardando os dados da memória.</a:t>
            </a:r>
          </a:p>
          <a:p>
            <a:pPr eaLnBrk="1" hangingPunct="1"/>
            <a:r>
              <a:rPr lang="pt-BR" sz="2401" dirty="0"/>
              <a:t>Para melhorar o desempenho do sistema, utiliza-se o paralelismo.</a:t>
            </a:r>
          </a:p>
          <a:p>
            <a:pPr eaLnBrk="1" hangingPunct="1"/>
            <a:r>
              <a:rPr lang="pt-BR" sz="2401" dirty="0"/>
              <a:t>Pode ocorrer em dois níveis</a:t>
            </a:r>
          </a:p>
          <a:p>
            <a:pPr lvl="1" eaLnBrk="1" hangingPunct="1"/>
            <a:r>
              <a:rPr lang="pt-BR" sz="2101" dirty="0"/>
              <a:t>Nível de instrução – pipeline</a:t>
            </a:r>
          </a:p>
          <a:p>
            <a:pPr lvl="1" eaLnBrk="1" hangingPunct="1"/>
            <a:r>
              <a:rPr lang="pt-BR" sz="2101" dirty="0"/>
              <a:t>Nível de hardware – mais de um processador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2AF6E1-8ADA-46C5-BC8D-9D5C5D79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612425-737D-4613-B229-F1F1B53A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5B0EF-4950-4F4F-A25B-EEBFCF08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385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F44ED-C7B2-4646-8F66-3DF78FF3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PARALELISMO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8985D5-DEF0-41B1-B299-EBC492454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b="1" dirty="0"/>
              <a:t>Multiprocessador</a:t>
            </a:r>
          </a:p>
          <a:p>
            <a:pPr lvl="1" algn="just"/>
            <a:r>
              <a:rPr lang="pt-BR" sz="2400" dirty="0"/>
              <a:t>Processadores interligados que executam instruções do mesmo programa e que compartilham a mesma memória.</a:t>
            </a:r>
          </a:p>
          <a:p>
            <a:pPr algn="just"/>
            <a:r>
              <a:rPr lang="pt-BR" sz="2800" b="1" dirty="0" err="1"/>
              <a:t>Multicomputador</a:t>
            </a:r>
            <a:endParaRPr lang="pt-BR" sz="2800" b="1" dirty="0"/>
          </a:p>
          <a:p>
            <a:pPr lvl="1" algn="just"/>
            <a:r>
              <a:rPr lang="pt-BR" sz="2400" dirty="0"/>
              <a:t>O mesmo que o anterior, porém, além da memória compartilhada, possui também  uma memória própria.</a:t>
            </a:r>
          </a:p>
          <a:p>
            <a:pPr lvl="1" algn="just"/>
            <a:r>
              <a:rPr lang="pt-BR" sz="2400" dirty="0"/>
              <a:t>Trabalha como se fosse um outro computador, portanto, melhorando o desempenho.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08228-6581-4AF6-9C22-3AB1C465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36F8C-2D96-41F5-BAFA-2713920D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66D360-4316-4F87-A4EE-F39D4568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937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5EACB-EE37-4DD4-A5E8-F96CC0E8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MULTIPROCESSAMENTO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C5DD8C-263F-45B6-A8E6-A0EF25B00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401" dirty="0"/>
              <a:t>Multiprocessamento é o uso de duas ou mais unidades centrais de processamento dentro de um único sistema de computador. </a:t>
            </a:r>
          </a:p>
          <a:p>
            <a:pPr algn="just"/>
            <a:r>
              <a:rPr lang="pt-BR" sz="2401" dirty="0"/>
              <a:t>O termo também se refere à capacidade de um sistema suportar mais de um processador ou a capacidade de alocar tarefas entre eles.</a:t>
            </a:r>
          </a:p>
          <a:p>
            <a:pPr algn="just"/>
            <a:r>
              <a:rPr lang="pt-BR" sz="2401" dirty="0"/>
              <a:t>Difere da multitarefa, pois esta simula a simultaneidade, utilizando-se de vários recursos, sendo o principal o compartilhamento de tempo de uso do processador entre vários processos.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B7F902-B84D-46BF-8292-1D1747C8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BE07F1-5B28-440C-A4CE-A793499F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8B9C01-45C0-41D2-ABE8-6EC30C30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24</a:t>
            </a:fld>
            <a:endParaRPr lang="pt-PT"/>
          </a:p>
        </p:txBody>
      </p:sp>
      <p:pic>
        <p:nvPicPr>
          <p:cNvPr id="14338" name="Picture 2" descr="6.4. Conceitos de Sistemas Operacionais">
            <a:extLst>
              <a:ext uri="{FF2B5EF4-FFF2-40B4-BE49-F238E27FC236}">
                <a16:creationId xmlns:a16="http://schemas.microsoft.com/office/drawing/2014/main" id="{6C0D1F74-0436-4E75-BB89-45C7BA4C3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48" y="5153025"/>
            <a:ext cx="2676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0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EB76B-DAB0-4222-9D5B-F63019CC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FUTURO ...</a:t>
            </a:r>
          </a:p>
        </p:txBody>
      </p:sp>
      <p:pic>
        <p:nvPicPr>
          <p:cNvPr id="7" name="Como funciona e do que é capaz um computador quântico">
            <a:hlinkClick r:id="" action="ppaction://media"/>
            <a:extLst>
              <a:ext uri="{FF2B5EF4-FFF2-40B4-BE49-F238E27FC236}">
                <a16:creationId xmlns:a16="http://schemas.microsoft.com/office/drawing/2014/main" id="{F642998E-01B5-4FE4-BB05-750E117FAE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57375"/>
            <a:ext cx="7620000" cy="428625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4110BC-3205-4033-B18D-58CFB3FF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32429D-1BA1-4B22-9BEE-A0C4B8C4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98A7E2-BED4-4314-9130-5AB7CB79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54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4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7C938-3B96-4EA8-8B56-F6DC78A8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57837-BCE3-417C-BC02-2BD19230A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8006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pt-BR" sz="2400" dirty="0"/>
              <a:t>Quais as principais funções de um processador e como ele é dividido?</a:t>
            </a:r>
          </a:p>
          <a:p>
            <a:pPr>
              <a:lnSpc>
                <a:spcPct val="160000"/>
              </a:lnSpc>
            </a:pPr>
            <a:r>
              <a:rPr lang="pt-BR" sz="2400" dirty="0"/>
              <a:t>Explique cada componente de um processador</a:t>
            </a:r>
          </a:p>
          <a:p>
            <a:pPr>
              <a:lnSpc>
                <a:spcPct val="160000"/>
              </a:lnSpc>
            </a:pPr>
            <a:r>
              <a:rPr lang="pt-BR" sz="2400" dirty="0"/>
              <a:t>Faça uma síntese da evolução dos processadores Intel e AMD.</a:t>
            </a:r>
          </a:p>
          <a:p>
            <a:pPr>
              <a:lnSpc>
                <a:spcPct val="160000"/>
              </a:lnSpc>
            </a:pPr>
            <a:r>
              <a:rPr lang="pt-BR" sz="2400" dirty="0"/>
              <a:t>Defina Instruções e seus principais tipos.</a:t>
            </a:r>
          </a:p>
          <a:p>
            <a:pPr>
              <a:lnSpc>
                <a:spcPct val="160000"/>
              </a:lnSpc>
            </a:pPr>
            <a:r>
              <a:rPr lang="pt-BR" sz="2400" dirty="0"/>
              <a:t>Explique como funciona o </a:t>
            </a:r>
            <a:r>
              <a:rPr lang="pt-BR" sz="2400" dirty="0" err="1"/>
              <a:t>Pipiline</a:t>
            </a:r>
            <a:r>
              <a:rPr lang="pt-BR" sz="2400" dirty="0"/>
              <a:t> com o exemplo da lavanderia.</a:t>
            </a:r>
          </a:p>
          <a:p>
            <a:pPr>
              <a:lnSpc>
                <a:spcPct val="160000"/>
              </a:lnSpc>
            </a:pPr>
            <a:r>
              <a:rPr lang="pt-BR" sz="2400" dirty="0"/>
              <a:t>Defina e explique o Paralelismo e como ocorre.</a:t>
            </a:r>
          </a:p>
          <a:p>
            <a:pPr>
              <a:lnSpc>
                <a:spcPct val="160000"/>
              </a:lnSpc>
            </a:pPr>
            <a:r>
              <a:rPr lang="pt-BR" sz="2400" dirty="0"/>
              <a:t>O que é multiprogramação e como ocorre.</a:t>
            </a:r>
          </a:p>
          <a:p>
            <a:pPr>
              <a:lnSpc>
                <a:spcPct val="160000"/>
              </a:lnSpc>
            </a:pPr>
            <a:r>
              <a:rPr lang="pt-BR" sz="2400" dirty="0"/>
              <a:t>Segundo o vídeo apresentado, quais as expectativas para o futuro do processamento de informações.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4E13CB-254A-4878-980B-5271F698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08FEB6-1BB7-44D0-9F7F-2C31AF91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4672F5-348D-4472-85F9-D905048B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488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DF82D-DEA7-46A2-BECE-EAFA7582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444C8B-6A61-4C5E-B46A-7B0D803C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2400" dirty="0"/>
              <a:t>A função de um computador é executar tarefas com a finalidade de resolver problemas.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Uma tarefa pode ser executada por meio de uma sequência ordenada de instruções de máquina. 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O processador é o componente responsável pelo processamento de instruções e de dados. 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0A4B9E-BE08-4EE9-B3E7-4B8D83E2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7D442E-0BC6-4D58-9DC8-A0FF9427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E6EBAF-9544-453A-B587-E7B0DE31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3</a:t>
            </a:fld>
            <a:endParaRPr lang="pt-PT"/>
          </a:p>
        </p:txBody>
      </p:sp>
      <p:pic>
        <p:nvPicPr>
          <p:cNvPr id="8" name="Picture 2" descr="Processadores AMD Ryzen estão superando a Intel nas vendas em regiões da  Ásia - Galinha Programadora">
            <a:extLst>
              <a:ext uri="{FF2B5EF4-FFF2-40B4-BE49-F238E27FC236}">
                <a16:creationId xmlns:a16="http://schemas.microsoft.com/office/drawing/2014/main" id="{5710348F-2AF9-4B68-B66A-8E1D1DEA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29" y="6165304"/>
            <a:ext cx="1267341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3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DF82D-DEA7-46A2-BECE-EAFA7582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444C8B-6A61-4C5E-B46A-7B0D803C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sz="2401" dirty="0"/>
              <a:t>O processador é dividido em três partes: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0A4B9E-BE08-4EE9-B3E7-4B8D83E2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7D442E-0BC6-4D58-9DC8-A0FF9427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E6EBAF-9544-453A-B587-E7B0DE31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4</a:t>
            </a:fld>
            <a:endParaRPr lang="pt-PT"/>
          </a:p>
        </p:txBody>
      </p:sp>
      <p:pic>
        <p:nvPicPr>
          <p:cNvPr id="8" name="Picture 2" descr="Processadores AMD Ryzen estão superando a Intel nas vendas em regiões da  Ásia - Galinha Programadora">
            <a:extLst>
              <a:ext uri="{FF2B5EF4-FFF2-40B4-BE49-F238E27FC236}">
                <a16:creationId xmlns:a16="http://schemas.microsoft.com/office/drawing/2014/main" id="{5710348F-2AF9-4B68-B66A-8E1D1DEA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29" y="6165304"/>
            <a:ext cx="1267341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226AEBC-6918-4C67-8D4F-05FEBC2D2E5E}"/>
              </a:ext>
            </a:extLst>
          </p:cNvPr>
          <p:cNvSpPr/>
          <p:nvPr/>
        </p:nvSpPr>
        <p:spPr>
          <a:xfrm>
            <a:off x="1835697" y="2276872"/>
            <a:ext cx="4392488" cy="3600400"/>
          </a:xfrm>
          <a:prstGeom prst="rect">
            <a:avLst/>
          </a:prstGeom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1" name="Retângulo de cantos arredondados 7">
            <a:extLst>
              <a:ext uri="{FF2B5EF4-FFF2-40B4-BE49-F238E27FC236}">
                <a16:creationId xmlns:a16="http://schemas.microsoft.com/office/drawing/2014/main" id="{24624BD8-2683-40ED-A476-B706D9795612}"/>
              </a:ext>
            </a:extLst>
          </p:cNvPr>
          <p:cNvSpPr/>
          <p:nvPr/>
        </p:nvSpPr>
        <p:spPr>
          <a:xfrm>
            <a:off x="2123728" y="2546385"/>
            <a:ext cx="2425068" cy="1742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spc="225" dirty="0">
                <a:solidFill>
                  <a:srgbClr val="FF0000"/>
                </a:solidFill>
                <a:latin typeface="Arial Black" panose="020B0A04020102020204" pitchFamily="34" charset="0"/>
              </a:rPr>
              <a:t>ULA</a:t>
            </a:r>
            <a:endParaRPr lang="pt-BR" b="1" spc="225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tângulo de cantos arredondados 8">
            <a:extLst>
              <a:ext uri="{FF2B5EF4-FFF2-40B4-BE49-F238E27FC236}">
                <a16:creationId xmlns:a16="http://schemas.microsoft.com/office/drawing/2014/main" id="{5EC4F963-4E17-43E6-90BC-A0FF0FFDE634}"/>
              </a:ext>
            </a:extLst>
          </p:cNvPr>
          <p:cNvSpPr/>
          <p:nvPr/>
        </p:nvSpPr>
        <p:spPr>
          <a:xfrm>
            <a:off x="2123999" y="4613767"/>
            <a:ext cx="2424798" cy="975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spc="225" dirty="0">
                <a:solidFill>
                  <a:srgbClr val="FF0000"/>
                </a:solidFill>
                <a:latin typeface="Arial Black" panose="020B0A04020102020204" pitchFamily="34" charset="0"/>
              </a:rPr>
              <a:t>UC</a:t>
            </a:r>
          </a:p>
        </p:txBody>
      </p:sp>
      <p:sp>
        <p:nvSpPr>
          <p:cNvPr id="15" name="Retângulo de cantos arredondados 9">
            <a:extLst>
              <a:ext uri="{FF2B5EF4-FFF2-40B4-BE49-F238E27FC236}">
                <a16:creationId xmlns:a16="http://schemas.microsoft.com/office/drawing/2014/main" id="{D295D5B4-1650-4E3E-B3EA-31EEDB04FCAE}"/>
              </a:ext>
            </a:extLst>
          </p:cNvPr>
          <p:cNvSpPr/>
          <p:nvPr/>
        </p:nvSpPr>
        <p:spPr>
          <a:xfrm>
            <a:off x="4860032" y="2564900"/>
            <a:ext cx="1039315" cy="30245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2000" b="1" spc="225" dirty="0">
                <a:solidFill>
                  <a:srgbClr val="FF0000"/>
                </a:solidFill>
                <a:latin typeface="Arial Black" panose="020B0A04020102020204" pitchFamily="34" charset="0"/>
              </a:rPr>
              <a:t>REGISTRADORES</a:t>
            </a:r>
          </a:p>
        </p:txBody>
      </p:sp>
    </p:spTree>
    <p:extLst>
      <p:ext uri="{BB962C8B-B14F-4D97-AF65-F5344CB8AC3E}">
        <p14:creationId xmlns:p14="http://schemas.microsoft.com/office/powerpoint/2010/main" val="309299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rocessadores AMD Ryzen estão superando a Intel nas vendas em regiões da  Ásia - Galinha Programadora">
            <a:extLst>
              <a:ext uri="{FF2B5EF4-FFF2-40B4-BE49-F238E27FC236}">
                <a16:creationId xmlns:a16="http://schemas.microsoft.com/office/drawing/2014/main" id="{5710348F-2AF9-4B68-B66A-8E1D1DEA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29" y="6165304"/>
            <a:ext cx="1267341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EDF82D-DEA7-46A2-BECE-EAFA7582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PROCESSADOR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444C8B-6A61-4C5E-B46A-7B0D803C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pt-BR" sz="2600" b="1" dirty="0">
                <a:solidFill>
                  <a:schemeClr val="accent5">
                    <a:lumMod val="50000"/>
                  </a:schemeClr>
                </a:solidFill>
              </a:rPr>
              <a:t>ULA (Unidade Lógica e Aritmética)</a:t>
            </a:r>
          </a:p>
          <a:p>
            <a:pPr lvl="1">
              <a:lnSpc>
                <a:spcPct val="150000"/>
              </a:lnSpc>
            </a:pPr>
            <a:r>
              <a:rPr lang="pt-BR" sz="2600" dirty="0"/>
              <a:t>É onde as operações lógicas e aritméticas são realizadas.</a:t>
            </a:r>
          </a:p>
          <a:p>
            <a:pPr>
              <a:lnSpc>
                <a:spcPct val="150000"/>
              </a:lnSpc>
            </a:pPr>
            <a:r>
              <a:rPr lang="pt-BR" sz="2600" b="1" dirty="0">
                <a:solidFill>
                  <a:schemeClr val="accent5">
                    <a:lumMod val="50000"/>
                  </a:schemeClr>
                </a:solidFill>
              </a:rPr>
              <a:t>UC (Unidade de Controle)</a:t>
            </a:r>
          </a:p>
          <a:p>
            <a:pPr lvl="1">
              <a:lnSpc>
                <a:spcPct val="150000"/>
              </a:lnSpc>
            </a:pPr>
            <a:r>
              <a:rPr lang="pt-BR" sz="2600" dirty="0"/>
              <a:t>Controla a execução de qualquer instrução dentro do processador.</a:t>
            </a:r>
          </a:p>
          <a:p>
            <a:pPr lvl="1">
              <a:lnSpc>
                <a:spcPct val="150000"/>
              </a:lnSpc>
            </a:pPr>
            <a:r>
              <a:rPr lang="pt-BR" sz="2600" dirty="0"/>
              <a:t>Define o que tem que ser feito a cada momento.</a:t>
            </a:r>
          </a:p>
          <a:p>
            <a:pPr lvl="1">
              <a:lnSpc>
                <a:spcPct val="150000"/>
              </a:lnSpc>
            </a:pPr>
            <a:r>
              <a:rPr lang="pt-BR" sz="2600" dirty="0"/>
              <a:t>Decodifica a instrução e gera os sinais de controle para as unidades funcionais.</a:t>
            </a:r>
          </a:p>
          <a:p>
            <a:endParaRPr lang="pt-BR" dirty="0"/>
          </a:p>
          <a:p>
            <a:pPr marL="114300" indent="0">
              <a:buNone/>
            </a:pPr>
            <a:endParaRPr lang="pt-BR" sz="2401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0A4B9E-BE08-4EE9-B3E7-4B8D83E2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7D442E-0BC6-4D58-9DC8-A0FF9427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E6EBAF-9544-453A-B587-E7B0DE31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223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rocessadores AMD Ryzen estão superando a Intel nas vendas em regiões da  Ásia - Galinha Programadora">
            <a:extLst>
              <a:ext uri="{FF2B5EF4-FFF2-40B4-BE49-F238E27FC236}">
                <a16:creationId xmlns:a16="http://schemas.microsoft.com/office/drawing/2014/main" id="{5710348F-2AF9-4B68-B66A-8E1D1DEA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29" y="6165304"/>
            <a:ext cx="1267341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EDF82D-DEA7-46A2-BECE-EAFA7582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PROCESSADOR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444C8B-6A61-4C5E-B46A-7B0D803C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701" b="1" dirty="0">
                <a:solidFill>
                  <a:schemeClr val="accent1"/>
                </a:solidFill>
              </a:rPr>
              <a:t>Registradores</a:t>
            </a:r>
          </a:p>
          <a:p>
            <a:pPr lvl="1"/>
            <a:r>
              <a:rPr lang="pt-BR" sz="2600" dirty="0"/>
              <a:t>Pequenas memórias dentro do processador.</a:t>
            </a:r>
          </a:p>
          <a:p>
            <a:pPr lvl="1"/>
            <a:r>
              <a:rPr lang="pt-BR" sz="2600" dirty="0"/>
              <a:t>Armazenam dados que estão sendo executados no momento.</a:t>
            </a:r>
          </a:p>
          <a:p>
            <a:pPr lvl="1"/>
            <a:r>
              <a:rPr lang="pt-BR" sz="2600" dirty="0"/>
              <a:t>Dois tipos:</a:t>
            </a:r>
          </a:p>
          <a:p>
            <a:pPr lvl="2"/>
            <a:r>
              <a:rPr lang="pt-BR" sz="2600" dirty="0"/>
              <a:t>Registradores de propósito geral</a:t>
            </a:r>
          </a:p>
          <a:p>
            <a:pPr lvl="2"/>
            <a:r>
              <a:rPr lang="pt-BR" sz="2600" dirty="0"/>
              <a:t>Registradores específicos</a:t>
            </a:r>
          </a:p>
          <a:p>
            <a:endParaRPr lang="pt-BR" dirty="0"/>
          </a:p>
          <a:p>
            <a:pPr marL="114300" indent="0">
              <a:buNone/>
            </a:pPr>
            <a:endParaRPr lang="pt-BR" sz="2401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0A4B9E-BE08-4EE9-B3E7-4B8D83E2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7D442E-0BC6-4D58-9DC8-A0FF9427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E6EBAF-9544-453A-B587-E7B0DE31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204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4F689-6EC0-4A11-B350-B5260EE8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46490D-39C4-44E1-8B38-D484F165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pt-BR" sz="2400" dirty="0"/>
              <a:t>A INTEL, que antes fabricava o circuito integrado para memórias RAM e posteriormente processadores para calculadoras, lançou-se no mercado de micro processador para computadores em parceria com a IBM com o modelo 8088 em 1983. </a:t>
            </a:r>
          </a:p>
          <a:p>
            <a:pPr marL="114300" indent="0" algn="just">
              <a:lnSpc>
                <a:spcPct val="150000"/>
              </a:lnSpc>
              <a:buNone/>
            </a:pPr>
            <a:r>
              <a:rPr lang="pt-BR" sz="2400" dirty="0"/>
              <a:t>Após isto, veio a família dos x86 que o mais famoso foi o de nome comercial Pentium. </a:t>
            </a:r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B09AC8-8939-4418-96D7-2D1DDCED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4A3F74-36DC-4E75-8DB9-399962BC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A5C17C-1984-4DA0-B0E5-8103688E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7</a:t>
            </a:fld>
            <a:endParaRPr lang="pt-PT"/>
          </a:p>
        </p:txBody>
      </p:sp>
      <p:pic>
        <p:nvPicPr>
          <p:cNvPr id="8" name="Picture 2" descr="Resultado de imagem para PROCESSAdores INTEL  .png">
            <a:extLst>
              <a:ext uri="{FF2B5EF4-FFF2-40B4-BE49-F238E27FC236}">
                <a16:creationId xmlns:a16="http://schemas.microsoft.com/office/drawing/2014/main" id="{7E91BB41-4754-4A7F-9B76-0580B0C5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57200"/>
            <a:ext cx="1080401" cy="71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72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4F689-6EC0-4A11-B350-B5260EE8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INTEL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59767CF5-F140-4DDE-B32D-33E13FF5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pt-BR" dirty="0"/>
              <a:t>A tecnologia em desenvolvimento de processadores da INTEL inovou recentemente com processadores de menor unidade de processamento com apenas 22 nanômetros (0,0000022) o Intel Ivy Bridge, enquanto os primeiros tinham o tamanho de 0,029. </a:t>
            </a:r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B09AC8-8939-4418-96D7-2D1DDCED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4A3F74-36DC-4E75-8DB9-399962BC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A5C17C-1984-4DA0-B0E5-8103688E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8</a:t>
            </a:fld>
            <a:endParaRPr lang="pt-PT"/>
          </a:p>
        </p:txBody>
      </p:sp>
      <p:pic>
        <p:nvPicPr>
          <p:cNvPr id="8" name="Picture 2" descr="Resultado de imagem para PROCESSAdores INTEL  .png">
            <a:extLst>
              <a:ext uri="{FF2B5EF4-FFF2-40B4-BE49-F238E27FC236}">
                <a16:creationId xmlns:a16="http://schemas.microsoft.com/office/drawing/2014/main" id="{7E91BB41-4754-4A7F-9B76-0580B0C5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57200"/>
            <a:ext cx="1080401" cy="71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D7161EE-257C-42D8-AD4B-8A3B4FCE0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50" t="48720" r="28076" b="31120"/>
          <a:stretch/>
        </p:blipFill>
        <p:spPr>
          <a:xfrm>
            <a:off x="457200" y="4321696"/>
            <a:ext cx="738582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9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EE12B-EBA7-4D8D-9A78-E4CBE6A1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7FF65-8B5C-4B07-8692-9DD18B9A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65A4AC-CD60-48F3-A8BE-1DE98D68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AE9F-91B2-4004-ACC3-F5D78060901D}" type="datetime1">
              <a:rPr lang="pt-PT" smtClean="0"/>
              <a:t>07/10/2020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D17285-D2B7-48D4-8B5E-86E702A4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PROF. LUIS FELIPE OLIVEIRA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72B0B6-CDE8-45E6-834B-31E910FD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9</a:t>
            </a:fld>
            <a:endParaRPr lang="pt-P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C0B843-4B4F-4ADB-A459-617A354AC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671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087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ência">
  <a:themeElements>
    <a:clrScheme name="Personalizada 3">
      <a:dk1>
        <a:sysClr val="windowText" lastClr="000000"/>
      </a:dk1>
      <a:lt1>
        <a:sysClr val="window" lastClr="FFFFFF"/>
      </a:lt1>
      <a:dk2>
        <a:srgbClr val="021127"/>
      </a:dk2>
      <a:lt2>
        <a:srgbClr val="ACCBF9"/>
      </a:lt2>
      <a:accent1>
        <a:srgbClr val="074196"/>
      </a:accent1>
      <a:accent2>
        <a:srgbClr val="498DF1"/>
      </a:accent2>
      <a:accent3>
        <a:srgbClr val="FFFFFF"/>
      </a:accent3>
      <a:accent4>
        <a:srgbClr val="A9CBEE"/>
      </a:accent4>
      <a:accent5>
        <a:srgbClr val="84B2F6"/>
      </a:accent5>
      <a:accent6>
        <a:srgbClr val="9D90A0"/>
      </a:accent6>
      <a:hlink>
        <a:srgbClr val="021127"/>
      </a:hlink>
      <a:folHlink>
        <a:srgbClr val="FFFFFF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16834</TotalTime>
  <Words>1093</Words>
  <Application>Microsoft Office PowerPoint</Application>
  <PresentationFormat>Apresentação na tela (4:3)</PresentationFormat>
  <Paragraphs>277</Paragraphs>
  <Slides>26</Slides>
  <Notes>0</Notes>
  <HiddenSlides>0</HiddenSlides>
  <MMClips>1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Arial</vt:lpstr>
      <vt:lpstr>Arial Black</vt:lpstr>
      <vt:lpstr>Calibri</vt:lpstr>
      <vt:lpstr>Cambria</vt:lpstr>
      <vt:lpstr>GillSans</vt:lpstr>
      <vt:lpstr>Times New Roman</vt:lpstr>
      <vt:lpstr>Verdana</vt:lpstr>
      <vt:lpstr>Adjacência</vt:lpstr>
      <vt:lpstr>Microsoft Photo Editor 3.0 Photo</vt:lpstr>
      <vt:lpstr>Photo Editor Photo</vt:lpstr>
      <vt:lpstr>Arquitetura e Manutenção de Computadores</vt:lpstr>
      <vt:lpstr>O QUE VEREMOS HOJE ???</vt:lpstr>
      <vt:lpstr>PROCESSADOR</vt:lpstr>
      <vt:lpstr>PROCESSADOR</vt:lpstr>
      <vt:lpstr>ARQUITETURA PROCESSADOR</vt:lpstr>
      <vt:lpstr>ARQUITETURA PROCESSADOR</vt:lpstr>
      <vt:lpstr>INTEL</vt:lpstr>
      <vt:lpstr>INTEL</vt:lpstr>
      <vt:lpstr>Apresentação do PowerPoint</vt:lpstr>
      <vt:lpstr>Apresentação do PowerPoint</vt:lpstr>
      <vt:lpstr>Apresentação do PowerPoint</vt:lpstr>
      <vt:lpstr>Apresentação do PowerPoint</vt:lpstr>
      <vt:lpstr>AMD</vt:lpstr>
      <vt:lpstr>EVOLUÇÃO AMD</vt:lpstr>
      <vt:lpstr>EVOLUÇÃO AMD</vt:lpstr>
      <vt:lpstr>Apresentação do PowerPoint</vt:lpstr>
      <vt:lpstr>INSTRUÇÕES</vt:lpstr>
      <vt:lpstr>TIPOS DE INSTRUÇÕES</vt:lpstr>
      <vt:lpstr>PIPILINE</vt:lpstr>
      <vt:lpstr>LAVANDERIA SEQUENCIAL</vt:lpstr>
      <vt:lpstr>LAVANDERIA COM PIPILINE</vt:lpstr>
      <vt:lpstr>PARALELISMO</vt:lpstr>
      <vt:lpstr>PARALELISMO</vt:lpstr>
      <vt:lpstr>MULTIPROCESSAMENTO</vt:lpstr>
      <vt:lpstr>FUTURO ...</vt:lpstr>
      <vt:lpstr>ATIVIDADE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iCloud</dc:title>
  <dc:creator>Jefferson Alencar</dc:creator>
  <cp:lastModifiedBy>Luis Felipe</cp:lastModifiedBy>
  <cp:revision>342</cp:revision>
  <dcterms:created xsi:type="dcterms:W3CDTF">2013-02-27T13:06:01Z</dcterms:created>
  <dcterms:modified xsi:type="dcterms:W3CDTF">2020-10-07T16:41:12Z</dcterms:modified>
</cp:coreProperties>
</file>